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72" r:id="rId4"/>
    <p:sldId id="270" r:id="rId5"/>
    <p:sldId id="257" r:id="rId6"/>
    <p:sldId id="258" r:id="rId7"/>
    <p:sldId id="259" r:id="rId8"/>
    <p:sldId id="264" r:id="rId9"/>
    <p:sldId id="262" r:id="rId10"/>
    <p:sldId id="265" r:id="rId11"/>
    <p:sldId id="268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19C2E1B-B861-4D10-A6DB-850862AD9312}" type="datetimeFigureOut">
              <a:rPr lang="ru-RU" smtClean="0"/>
              <a:t>24.05.2017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C297A5D-6085-4159-988B-FEF8C4B7B3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5426830" cy="36004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ема проекта: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Татарский национальный костюм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62958" cy="160394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Савинова Даша,  </a:t>
            </a:r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Мурзуков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Никита 2 класс</a:t>
            </a:r>
          </a:p>
          <a:p>
            <a:pPr>
              <a:lnSpc>
                <a:spcPct val="150000"/>
              </a:lnSpc>
            </a:pPr>
            <a:r>
              <a:rPr lang="ru-RU" sz="2400" b="1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4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Хайдарова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С.Б.</a:t>
            </a:r>
          </a:p>
          <a:p>
            <a:pPr>
              <a:lnSpc>
                <a:spcPct val="150000"/>
              </a:lnSpc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637" y="0"/>
            <a:ext cx="3076835" cy="3018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сания\Desktop\проект\snimok789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2" t="9715" r="8055" b="5352"/>
          <a:stretch/>
        </p:blipFill>
        <p:spPr bwMode="auto">
          <a:xfrm>
            <a:off x="6584623" y="2204864"/>
            <a:ext cx="236912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68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908720"/>
            <a:ext cx="5040560" cy="46805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Изю – женское нагрудное украшение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Пышное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нагрудное украшение 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изю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которое нашивается на платье. Представляет собой широкую ленту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галуна, украшенными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брошками, монетами,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самоцветами. Это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украшение носят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преимущественно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замужние женщины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52437"/>
            <a:ext cx="2178049" cy="305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42" y="4149080"/>
            <a:ext cx="2339975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31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22902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Ичиги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(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читек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 – национальная обувь.	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Кожаная мозаика- один из традиционных видов татарского народного искусства – находит применение в создании цветной узорной обуви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		</a:t>
            </a:r>
            <a:endParaRPr lang="ru-RU" dirty="0"/>
          </a:p>
        </p:txBody>
      </p:sp>
      <p:pic>
        <p:nvPicPr>
          <p:cNvPr id="5" name="Рисунок 4" descr="http://www.621.metallostroy.ru/etn_portret/img/tatar1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7" y="2204864"/>
            <a:ext cx="4248472" cy="3425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http://witkom.ucoz.ru/_ph/38/2/750856191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25592"/>
            <a:ext cx="4248472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103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Выводы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Изучая литературу на тему «Татарская национальная одежда»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rgbClr val="0070C0"/>
                </a:solidFill>
              </a:rPr>
              <a:t>мы сделали выводы: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По костюму человека всегда можно было точно определить ,семейные, возрастные и социальные отличия, догадаться о его достатке и роде занятий.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-на это указывали форма и материал украшений, качество тканей, мехов, покрой и цвет костюма, богатство его отделки.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5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675724"/>
            <a:ext cx="4210627" cy="92447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Цель проекта: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изучить историю народного татарского костюма.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356992"/>
            <a:ext cx="5112568" cy="33123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100" b="1" dirty="0" smtClean="0">
                <a:solidFill>
                  <a:schemeClr val="accent5">
                    <a:lumMod val="75000"/>
                  </a:schemeClr>
                </a:solidFill>
              </a:rPr>
              <a:t>Задачи проекта:</a:t>
            </a:r>
          </a:p>
          <a:p>
            <a:pPr marL="0" indent="0">
              <a:buNone/>
            </a:pPr>
            <a:r>
              <a:rPr lang="ru-RU" sz="5100" b="1" dirty="0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5100" b="1" dirty="0" smtClean="0">
                <a:solidFill>
                  <a:schemeClr val="accent4">
                    <a:lumMod val="75000"/>
                  </a:schemeClr>
                </a:solidFill>
              </a:rPr>
              <a:t>зучить  историю возникновения татарского  народного костюма;</a:t>
            </a:r>
          </a:p>
          <a:p>
            <a:pPr marL="0" indent="0">
              <a:buNone/>
            </a:pPr>
            <a:r>
              <a:rPr lang="ru-RU" sz="5100" b="1" dirty="0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5100" b="1" dirty="0" smtClean="0">
                <a:solidFill>
                  <a:schemeClr val="accent4">
                    <a:lumMod val="75000"/>
                  </a:schemeClr>
                </a:solidFill>
              </a:rPr>
              <a:t>зучить  фотоматериал о татарском народном костюме.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7" b="8239"/>
          <a:stretch/>
        </p:blipFill>
        <p:spPr bwMode="auto">
          <a:xfrm>
            <a:off x="308542" y="121537"/>
            <a:ext cx="2737582" cy="300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59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75724"/>
            <a:ext cx="7632848" cy="924475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Актуальность проекта.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868144" y="5085184"/>
            <a:ext cx="648072" cy="2617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508518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bg1">
                    <a:lumMod val="65000"/>
                  </a:schemeClr>
                </a:solidFill>
                <a:latin typeface="Bookman Old Style" panose="02050604050505020204" pitchFamily="18" charset="0"/>
              </a:rPr>
              <a:t>татарская</a:t>
            </a:r>
            <a:endParaRPr lang="ru-RU" sz="1000" dirty="0">
              <a:solidFill>
                <a:schemeClr val="bg1">
                  <a:lumMod val="6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162955" cy="468051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История  всегда вызывала огромный интерес общества. Этот интерес объясняет естественной потребностью каждого человека знать историю своего народа.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 У татарской национальной одежды многовековая история. Общий ее характер .сложивших в быту многих поколений, соответствуя внешнему облику, образу жизни, характер  народа. Татарский национальный костюм-это источник творчества, который является объектом материальной и духовной культуры народа.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089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4461"/>
            <a:ext cx="8604001" cy="645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90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617869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Женский костюм состоял из свободной расширяющейся книзу просторной рубахи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күлмәк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сшитой из однотонных тканей –атласа, парчи, шелка, сатина со стоячим воротом и разрезом на груди и камзола.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Камзол надевался поверх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кульмека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представлял собой удлиненный жилет. Ее шили из тяжелых тканей: бархата, сукна, парчи и т.д.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Борта, подол, рукава могли быть украшены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птичьими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перьями и мехом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Женщины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носили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однотонные штаны.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8" b="2660"/>
          <a:stretch/>
        </p:blipFill>
        <p:spPr bwMode="auto">
          <a:xfrm>
            <a:off x="683568" y="476672"/>
            <a:ext cx="280831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22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9476" y="476672"/>
            <a:ext cx="4607324" cy="5649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Основой мужского татарского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костюма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рубаха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штаны. В татарском костюме рубаха была намного длиннее и шире. Ее шили очень свободной, с длиной до колен. Рукава были широкие и длинные. Рубаха никогда не имела пояса. 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татарских костюмах разрез делали на правой стороне груди. Этим и отличается их крой от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русских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рубах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stranamasterov.ru/img4/i2012/08/28/tatary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3" r="6400"/>
          <a:stretch/>
        </p:blipFill>
        <p:spPr bwMode="auto">
          <a:xfrm>
            <a:off x="683568" y="332656"/>
            <a:ext cx="2448272" cy="59046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755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476672"/>
            <a:ext cx="4042792" cy="564949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Большой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популярностью в 19-20 веке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пользовались передники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Мусульманские женщины предпочитали носить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передники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Их они надевали сверху рубахи.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Часто передники богато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украшались вышивкой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Это входило в приданое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невесты.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 descr="http://nailtimler.com/articles_page/pic_articles/tatar_odezhda_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8" r="4878"/>
          <a:stretch/>
        </p:blipFill>
        <p:spPr bwMode="auto">
          <a:xfrm>
            <a:off x="971600" y="692696"/>
            <a:ext cx="3168352" cy="51172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31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332657"/>
            <a:ext cx="7776864" cy="936104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Калфак</a:t>
            </a:r>
            <a:r>
              <a:rPr lang="ru-RU" b="1" dirty="0">
                <a:solidFill>
                  <a:srgbClr val="FF0000"/>
                </a:solidFill>
              </a:rPr>
              <a:t> – татарский женский </a:t>
            </a:r>
            <a:r>
              <a:rPr lang="ru-RU" b="1" dirty="0" smtClean="0">
                <a:solidFill>
                  <a:srgbClr val="FF0000"/>
                </a:solidFill>
              </a:rPr>
              <a:t>     головной </a:t>
            </a:r>
            <a:r>
              <a:rPr lang="ru-RU" b="1" dirty="0">
                <a:solidFill>
                  <a:srgbClr val="FF0000"/>
                </a:solidFill>
              </a:rPr>
              <a:t>убор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220" y="1556792"/>
            <a:ext cx="3223964" cy="45693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традиционном татарском костюме головные уборы по праву занимают особое место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Бархатные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калфаки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разных размеров  и цвета украшались орнаментами золотошвейной вышивкой, но и шитьем  жемчугом, бисером, аппликацией и 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museum.ru/imgB.asp?558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420888"/>
            <a:ext cx="2232248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vmeste-mir.ru/content/uploads/11/tmk-kalf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2304256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544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164" y="3094034"/>
            <a:ext cx="3290566" cy="287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22" y="3717032"/>
            <a:ext cx="323168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5" y="274638"/>
            <a:ext cx="4690863" cy="221825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Мужские головные уборы  шили из различных плотных тканей и также богато украшались вышивкой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2865437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41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219</TotalTime>
  <Words>347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   Тема проекта: Татарский национальный костюм</vt:lpstr>
      <vt:lpstr> Цель проекта: изучить историю народного татарского костюма.</vt:lpstr>
      <vt:lpstr>Актуальность проекта.</vt:lpstr>
      <vt:lpstr>Презентация PowerPoint</vt:lpstr>
      <vt:lpstr>         Женский костюм состоял из свободной расширяющейся книзу просторной рубахи (күлмәк), сшитой из однотонных тканей –атласа, парчи, шелка, сатина со стоячим воротом и разрезом на груди и камзола.        Камзол надевался поверх кульмека и представлял собой удлиненный жилет. Ее шили из тяжелых тканей: бархата, сукна, парчи и т.д. Борта, подол, рукава могли быть украшены птичьими перьями и мехом Женщины носили однотонные штаны.  </vt:lpstr>
      <vt:lpstr>Презентация PowerPoint</vt:lpstr>
      <vt:lpstr>Презентация PowerPoint</vt:lpstr>
      <vt:lpstr>Калфак – татарский женский      головной убор </vt:lpstr>
      <vt:lpstr>Мужские головные уборы  шили из различных плотных тканей и также богато украшались вышивкой.</vt:lpstr>
      <vt:lpstr> Изю – женское нагрудное украшение Пышное нагрудное украшение изю, которое нашивается на платье. Представляет собой широкую ленту галуна, украшенными брошками, монетами, самоцветами. Это украшение носят преимущественно замужние женщины </vt:lpstr>
      <vt:lpstr>Ичиги  ( читек) – национальная обувь.  Кожаная мозаика- один из традиционных видов татарского народного искусства – находит применение в создании цветной узорной обуви    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Татарский национальный костюм</dc:title>
  <dc:creator>Клара</dc:creator>
  <cp:lastModifiedBy>сания</cp:lastModifiedBy>
  <cp:revision>30</cp:revision>
  <dcterms:created xsi:type="dcterms:W3CDTF">2014-03-24T13:59:10Z</dcterms:created>
  <dcterms:modified xsi:type="dcterms:W3CDTF">2017-05-24T10:44:54Z</dcterms:modified>
</cp:coreProperties>
</file>