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64" r:id="rId5"/>
    <p:sldId id="269" r:id="rId6"/>
    <p:sldId id="261" r:id="rId7"/>
    <p:sldId id="263" r:id="rId8"/>
    <p:sldId id="268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366B-38A9-46C0-AF87-5C498697D7B8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13F10-0988-4912-AAC3-30C059A083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0767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366B-38A9-46C0-AF87-5C498697D7B8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13F10-0988-4912-AAC3-30C059A083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8369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366B-38A9-46C0-AF87-5C498697D7B8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13F10-0988-4912-AAC3-30C059A083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8543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366B-38A9-46C0-AF87-5C498697D7B8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13F10-0988-4912-AAC3-30C059A083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0622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366B-38A9-46C0-AF87-5C498697D7B8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13F10-0988-4912-AAC3-30C059A083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5484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366B-38A9-46C0-AF87-5C498697D7B8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13F10-0988-4912-AAC3-30C059A083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1123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366B-38A9-46C0-AF87-5C498697D7B8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13F10-0988-4912-AAC3-30C059A083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439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366B-38A9-46C0-AF87-5C498697D7B8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13F10-0988-4912-AAC3-30C059A083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8403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366B-38A9-46C0-AF87-5C498697D7B8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13F10-0988-4912-AAC3-30C059A083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845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366B-38A9-46C0-AF87-5C498697D7B8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13F10-0988-4912-AAC3-30C059A083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8859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366B-38A9-46C0-AF87-5C498697D7B8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13F10-0988-4912-AAC3-30C059A083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4639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E366B-38A9-46C0-AF87-5C498697D7B8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13F10-0988-4912-AAC3-30C059A083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2084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0384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6909" y="0"/>
            <a:ext cx="96981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1947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9504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9691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502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162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674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6513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279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0</Words>
  <Application>Microsoft Office PowerPoint</Application>
  <PresentationFormat>Произвольный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Александра Сергеевна Просина</dc:creator>
  <cp:lastModifiedBy>Home</cp:lastModifiedBy>
  <cp:revision>8</cp:revision>
  <dcterms:created xsi:type="dcterms:W3CDTF">2017-11-07T08:21:51Z</dcterms:created>
  <dcterms:modified xsi:type="dcterms:W3CDTF">2018-02-08T20:38:14Z</dcterms:modified>
</cp:coreProperties>
</file>