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60" r:id="rId5"/>
    <p:sldId id="261" r:id="rId6"/>
    <p:sldId id="259" r:id="rId7"/>
    <p:sldId id="262" r:id="rId8"/>
    <p:sldId id="272" r:id="rId9"/>
    <p:sldId id="269" r:id="rId10"/>
    <p:sldId id="270" r:id="rId11"/>
    <p:sldId id="271" r:id="rId12"/>
    <p:sldId id="275" r:id="rId13"/>
    <p:sldId id="276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07" autoAdjust="0"/>
  </p:normalViewPr>
  <p:slideViewPr>
    <p:cSldViewPr>
      <p:cViewPr varScale="1">
        <p:scale>
          <a:sx n="70" d="100"/>
          <a:sy n="70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601B3-1038-45E7-9A94-E1DC381813C3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196B-A195-4797-A186-ACB172C6B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601B3-1038-45E7-9A94-E1DC381813C3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196B-A195-4797-A186-ACB172C6B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601B3-1038-45E7-9A94-E1DC381813C3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196B-A195-4797-A186-ACB172C6B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601B3-1038-45E7-9A94-E1DC381813C3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196B-A195-4797-A186-ACB172C6B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601B3-1038-45E7-9A94-E1DC381813C3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196B-A195-4797-A186-ACB172C6B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601B3-1038-45E7-9A94-E1DC381813C3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196B-A195-4797-A186-ACB172C6B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601B3-1038-45E7-9A94-E1DC381813C3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196B-A195-4797-A186-ACB172C6B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601B3-1038-45E7-9A94-E1DC381813C3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196B-A195-4797-A186-ACB172C6B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601B3-1038-45E7-9A94-E1DC381813C3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196B-A195-4797-A186-ACB172C6B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601B3-1038-45E7-9A94-E1DC381813C3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196B-A195-4797-A186-ACB172C6B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601B3-1038-45E7-9A94-E1DC381813C3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2196B-A195-4797-A186-ACB172C6B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601B3-1038-45E7-9A94-E1DC381813C3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2196B-A195-4797-A186-ACB172C6B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slide" Target="slide13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slide" Target="slide14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Mychanie_-_Korovy_(iPleer.fm)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4_Rzhanie_loshadi_-_Rzhanie_loshadi.mp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Koza_-_Zvuki_zhivotnyh.mp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01008.mp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golosa_zhivotnyh_-_bleenie_ovcy.mp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02856.mp3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2"/>
          <a:stretch/>
        </p:blipFill>
        <p:spPr bwMode="auto">
          <a:xfrm>
            <a:off x="-37570" y="7938"/>
            <a:ext cx="9181570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latin typeface="Arial" pitchFamily="34" charset="0"/>
                <a:cs typeface="Arial" pitchFamily="34" charset="0"/>
              </a:rPr>
              <a:t>«Домашние животные и их детёныши»</a:t>
            </a:r>
            <a:br>
              <a:rPr lang="ru-RU" sz="54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Цифровой образовательный ресурс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Образовательная область «Познавательное развитие»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7304856" cy="1512168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1800" dirty="0" smtClean="0">
              <a:solidFill>
                <a:schemeClr val="tx1"/>
              </a:solidFill>
            </a:endParaRPr>
          </a:p>
          <a:p>
            <a:pPr algn="r"/>
            <a:endParaRPr lang="ru-RU" sz="1800" dirty="0">
              <a:solidFill>
                <a:schemeClr val="tx1"/>
              </a:solidFill>
            </a:endParaRPr>
          </a:p>
          <a:p>
            <a:pPr algn="r"/>
            <a:endParaRPr lang="ru-RU" sz="1800" dirty="0" smtClean="0">
              <a:solidFill>
                <a:schemeClr val="tx1"/>
              </a:solidFill>
            </a:endParaRPr>
          </a:p>
          <a:p>
            <a:pPr algn="r"/>
            <a:endParaRPr lang="ru-RU" sz="29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7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Разработал:  воспитатель первой </a:t>
            </a:r>
          </a:p>
          <a:p>
            <a:pPr algn="r"/>
            <a:r>
              <a:rPr lang="ru-RU" sz="7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квалификационной категории </a:t>
            </a:r>
            <a:endParaRPr lang="ru-RU" sz="7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7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И.А. Савченко</a:t>
            </a:r>
          </a:p>
          <a:p>
            <a:pPr algn="r"/>
            <a:endParaRPr lang="ru-RU" sz="7200" dirty="0">
              <a:solidFill>
                <a:schemeClr val="bg1"/>
              </a:solidFill>
            </a:endParaRPr>
          </a:p>
          <a:p>
            <a:r>
              <a:rPr lang="ru-RU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7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Красноярск 2017</a:t>
            </a:r>
            <a:endParaRPr lang="ru-RU" sz="7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2" descr="https://fotoobou.com/fotoobou/uploads/mural/3fa67d259411295189f5c739aa99bc6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humb7.shutterstock.com/display_pic_with_logo/216823/99860309/stock-vector-farm-theme-image-vector-illustration-9986030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yl.veryphoto.ru/img-q5y5x5n4g40414r5x2w2z234z5f5a4g4k4f5h4v2o4o4/1101/e3/8cdcb249980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AutoShape 2" descr="https://img.dni.ru/binaries/v3_main/31587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Picture 4" descr="https://im0-tub-ru.yandex.net/i?id=75cf867c2807947b07b58a372e711676-l&amp;n=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7" y="1500173"/>
            <a:ext cx="3740542" cy="26897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dayfun.ru/wp-content/uploads/2014/09/%D0%9A%D0%B0%D0%BA-%D1%80%D0%B8%D1%81%D0%BE%D0%B2%D0%B0%D1%82%D1%8C-%D0%BA%D0%BE%D0%B7%D0%BB%D0%B5%D0%BD%D0%BA%D0%B0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3643314"/>
            <a:ext cx="3714776" cy="271131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00166" y="357166"/>
            <a:ext cx="6858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Найди детёныша козы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s://cdn.pixabay.com/photo/2017/07/16/18/52/horse-2510189_1280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736"/>
            <a:ext cx="4180756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0735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yl.veryphoto.ru/img-q5y5x5n4g40414r5x2w2z234z5f5a4g4k4f5h4v2o4o4/1101/e3/8cdcb249980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7937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AutoShape 2" descr="https://cdn.pixabay.com/photo/2016/08/10/13/34/wolf-1583200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cdn.pixabay.com/photo/2016/08/10/13/34/wolf-1583200_128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00100" y="285728"/>
            <a:ext cx="77966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Найди детёныша свиньи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0" name="Picture 4" descr="https://im0-tub-ru.yandex.net/i?id=75cf867c2807947b07b58a372e711676-l&amp;n=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571612"/>
            <a:ext cx="3740542" cy="26897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stihi.ru/pics/2016/02/17/4769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643050"/>
            <a:ext cx="3632080" cy="26208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newwallpapers1.com/wp-content/uploads/2015/04/Lambs-Wallpaper-1-660x495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786190"/>
            <a:ext cx="3570760" cy="26783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6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yl.veryphoto.ru/img-q5y5x5n4g40414r5x2w2z234z5f5a4g4k4f5h4v2o4o4/1101/e3/8cdcb249980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7937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071538" y="357166"/>
            <a:ext cx="7229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Найди маму жеребёнка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Picture 2" descr="https://otvet.imgsmail.ru/download/36233023_15d75a029db8b8c72d69d17bb28121c4_800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14422"/>
            <a:ext cx="4000527" cy="30003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.publicdomainpictures.net/pictures/50000/velka/ane-dans-la-prairie-3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1552" y="1142984"/>
            <a:ext cx="4032448" cy="30243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epimages.ru/uploads/images/l/o/s/loshadej_s_foto_masti_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3571852"/>
            <a:ext cx="4465035" cy="32861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styl.veryphoto.ru/img-q5y5x5n4g40414r5x2w2z234z5f5a4g4k4f5h4v2o4o4/1101/e3/8cdcb249980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7937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.jp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714612" y="1928802"/>
            <a:ext cx="3929058" cy="2942857"/>
          </a:xfrm>
        </p:spPr>
      </p:pic>
      <p:sp>
        <p:nvSpPr>
          <p:cNvPr id="10" name="Овал 9"/>
          <p:cNvSpPr/>
          <p:nvPr/>
        </p:nvSpPr>
        <p:spPr>
          <a:xfrm>
            <a:off x="7596336" y="3954249"/>
            <a:ext cx="936104" cy="72008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sldjump"/>
              </a:rPr>
              <a:t>1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7596336" y="4674329"/>
            <a:ext cx="936104" cy="72008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5" action="ppaction://hlinksldjump"/>
              </a:rPr>
              <a:t>2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7596336" y="5417840"/>
            <a:ext cx="936104" cy="72008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6" action="ppaction://hlinksldjump"/>
              </a:rPr>
              <a:t>3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7596336" y="6137920"/>
            <a:ext cx="936104" cy="72008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7" action="ppaction://hlinksldjump"/>
              </a:rPr>
              <a:t>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styl.veryphoto.ru/img-q5y5x5n4g40414r5x2w2z234z5f5a4g4k4f5h4v2o4o4/1101/e3/8cdcb249980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367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.jp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2214554"/>
            <a:ext cx="3786183" cy="2839637"/>
          </a:xfrm>
        </p:spPr>
      </p:pic>
      <p:sp>
        <p:nvSpPr>
          <p:cNvPr id="3" name="Овал 2">
            <a:hlinkClick r:id="rId3" action="ppaction://hlinksldjump"/>
          </p:cNvPr>
          <p:cNvSpPr/>
          <p:nvPr/>
        </p:nvSpPr>
        <p:spPr>
          <a:xfrm>
            <a:off x="7452320" y="4100107"/>
            <a:ext cx="864096" cy="64807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7452320" y="4797152"/>
            <a:ext cx="864096" cy="64807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7" name="Овал 6">
            <a:hlinkClick r:id="rId6" action="ppaction://hlinksldjump"/>
          </p:cNvPr>
          <p:cNvSpPr/>
          <p:nvPr/>
        </p:nvSpPr>
        <p:spPr>
          <a:xfrm>
            <a:off x="7452320" y="5466936"/>
            <a:ext cx="864096" cy="64807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8" name="Овал 7">
            <a:hlinkClick r:id="rId7" action="ppaction://hlinksldjump"/>
          </p:cNvPr>
          <p:cNvSpPr/>
          <p:nvPr/>
        </p:nvSpPr>
        <p:spPr>
          <a:xfrm>
            <a:off x="7489225" y="6115008"/>
            <a:ext cx="864096" cy="64807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tyl.veryphoto.ru/img-q5y5x5n4g40414r5x2w2z234z5f5a4g4k4f5h4v2o4o4/1101/e3/8cdcb249980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42910" y="785794"/>
            <a:ext cx="76438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познакомить детей с домашними животными и их детёнышами.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♦ Учить детей различать взрослых животных и их детенышей;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♦ Способствовать воспитанию звуковой выразительности речи: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произношению звукоподражаний;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♦ Закрепить знания о домашних животных.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styl.veryphoto.ru/img-q5y5x5n4g40414r5x2w2z234z5f5a4g4k4f5h4v2o4o4/1101/e3/8cdcb249980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http://www.stihi.ru/pics/2016/02/17/47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308" y="3571876"/>
            <a:ext cx="4127096" cy="297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oombob.ru/img/picture/May/12/cdf5ebb53109fd6f1b18bf7af60b90d7/5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26" t="4369" r="3426" b="6056"/>
          <a:stretch>
            <a:fillRect/>
          </a:stretch>
        </p:blipFill>
        <p:spPr bwMode="auto">
          <a:xfrm>
            <a:off x="428597" y="428604"/>
            <a:ext cx="4429155" cy="3143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styl.veryphoto.ru/img-q5y5x5n4g40414r5x2w2z234z5f5a4g4k4f5h4v2o4o4/1101/e3/8cdcb249980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50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://sepimages.ru/uploads/images/l/o/s/loshadej_s_foto_masti_1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4465035" cy="32861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https://static9.depositphotos.com/1696345/1237/i/950/depositphotos_12375517-stock-photo-mini-horse-falabell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 descr="https://cdn.pixabay.com/photo/2017/07/16/18/52/horse-2510189_12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21841" y="3429000"/>
            <a:ext cx="4502353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styl.veryphoto.ru/img-q5y5x5n4g40414r5x2w2z234z5f5a4g4k4f5h4v2o4o4/1101/e3/8cdcb249980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http://animalsfoto.com/photo/97/978d0f5e0e561b36a37fcabf41f9e123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384" y="404663"/>
            <a:ext cx="4488812" cy="3024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dayfun.ru/wp-content/uploads/2014/09/%D0%9A%D0%B0%D0%BA-%D1%80%D0%B8%D1%81%D0%BE%D0%B2%D0%B0%D1%82%D1%8C-%D0%BA%D0%BE%D0%B7%D0%BB%D0%B5%D0%BD%D0%BA%D0%B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429000"/>
            <a:ext cx="4271238" cy="3117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styl.veryphoto.ru/img-q5y5x5n4g40414r5x2w2z234z5f5a4g4k4f5h4v2o4o4/1101/e3/8cdcb249980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http://pigportal.ru/wp-content/uploads/2016/03/yorkshir1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4592215" cy="29289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0-tub-ru.yandex.net/i?id=75cf867c2807947b07b58a372e711676-l&amp;n=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6" y="3357562"/>
            <a:ext cx="4357718" cy="31335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styl.veryphoto.ru/img-q5y5x5n4g40414r5x2w2z234z5f5a4g4k4f5h4v2o4o4/1101/e3/8cdcb249980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5006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utoShape 4" descr="https://upload.wikimedia.org/wikipedia/commons/c/c4/Lleyn_shee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s://upload.wikimedia.org/wikipedia/commons/c/c4/Lleyn_shee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s://upload.wikimedia.org/wikipedia/commons/c/c4/Lleyn_sheep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s://otvet.imgsmail.ru/download/36233023_15d75a029db8b8c72d69d17bb28121c4_800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4287990" cy="32159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newwallpapers1.com/wp-content/uploads/2015/04/Lambs-Wallpaper-1-660x49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571876"/>
            <a:ext cx="3999388" cy="2999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480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yl.veryphoto.ru/img-q5y5x5n4g40414r5x2w2z234z5f5a4g4k4f5h4v2o4o4/1101/e3/8cdcb249980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89"/>
            <a:ext cx="9144000" cy="68500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AutoShape 2" descr="https://www.99gossip.com/wp-content/uploads/2017/05/31-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www.99gossip.com/wp-content/uploads/2017/05/31-15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www.publicdomainpictures.net/pictures/50000/velka/ane-dans-la-prairie-3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4" y="399306"/>
            <a:ext cx="4335463" cy="32515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kvedomosti.com/uploads/posts/2016-02/lomaem-stereotipy-samye-ocharovatelnye-fotografii-oslikov_5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0423" y="3443525"/>
            <a:ext cx="4402559" cy="29011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98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yl.veryphoto.ru/img-q5y5x5n4g40414r5x2w2z234z5f5a4g4k4f5h4v2o4o4/1101/e3/8cdcb249980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28596" y="106359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Найди детёныша коровы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9" name="Picture 4" descr="http://newwallpapers1.com/wp-content/uploads/2015/04/Lambs-Wallpaper-1-660x495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786190"/>
            <a:ext cx="3570760" cy="26783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://kvedomosti.com/uploads/posts/2016-02/lomaem-stereotipy-samye-ocharovatelnye-fotografii-oslikov_5.jpe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285860"/>
            <a:ext cx="3924050" cy="25858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stihi.ru/pics/2016/02/17/4769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285860"/>
            <a:ext cx="3632080" cy="26208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35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80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«Домашние животные и их детёныши» Цифровой образовательный ресурс Образовательная область «Познавательное развитие»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 и их детёныши</dc:title>
  <dc:creator>555</dc:creator>
  <cp:lastModifiedBy>123</cp:lastModifiedBy>
  <cp:revision>46</cp:revision>
  <dcterms:created xsi:type="dcterms:W3CDTF">2017-12-07T14:22:16Z</dcterms:created>
  <dcterms:modified xsi:type="dcterms:W3CDTF">2018-02-08T07:01:35Z</dcterms:modified>
</cp:coreProperties>
</file>