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6" r:id="rId17"/>
    <p:sldId id="275" r:id="rId18"/>
    <p:sldId id="274" r:id="rId19"/>
    <p:sldId id="273" r:id="rId20"/>
    <p:sldId id="272" r:id="rId21"/>
    <p:sldId id="271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4104455"/>
          </a:xfrm>
        </p:spPr>
        <p:txBody>
          <a:bodyPr/>
          <a:lstStyle/>
          <a:p>
            <a:r>
              <a:rPr lang="ru-RU" dirty="0"/>
              <a:t>Николай Иванович Вавилов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68580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4221088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13 ноября 1887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08104" y="4221088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</a:rPr>
              <a:t>26 января 1943</a:t>
            </a:r>
          </a:p>
        </p:txBody>
      </p:sp>
    </p:spTree>
    <p:extLst>
      <p:ext uri="{BB962C8B-B14F-4D97-AF65-F5344CB8AC3E}">
        <p14:creationId xmlns:p14="http://schemas.microsoft.com/office/powerpoint/2010/main" val="1754331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Autofit/>
          </a:bodyPr>
          <a:lstStyle/>
          <a:p>
            <a:r>
              <a:rPr lang="ru-RU" sz="2400" dirty="0"/>
              <a:t>Ботанико-агрономические экспедиции Вавилова. Теория центров происхождения и разнообразия культурных растений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9" y="1482008"/>
            <a:ext cx="4042792" cy="5373216"/>
          </a:xfrm>
        </p:spPr>
        <p:txBody>
          <a:bodyPr>
            <a:normAutofit/>
          </a:bodyPr>
          <a:lstStyle/>
          <a:p>
            <a:r>
              <a:rPr lang="ru-RU" dirty="0"/>
              <a:t>Первые экспедиции Вавилов организовал и провел в Персию (Иран) и Туркестан, Горный Таджикистан (Памир), где многократно рискуя жизнью, собрал в труднодоступных местах неизвестные ранее формы пшениц, ячменей, ржи (1916). Здесь он впервые заинтересовался проблемой происхождения культурных растений.</a:t>
            </a:r>
          </a:p>
        </p:txBody>
      </p:sp>
      <p:pic>
        <p:nvPicPr>
          <p:cNvPr id="3074" name="Picture 2" descr="C:\Users\Denis\Desktop\Secale_cere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981" y="1628800"/>
            <a:ext cx="49792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931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7566"/>
            <a:ext cx="5256584" cy="6569786"/>
          </a:xfrm>
        </p:spPr>
        <p:txBody>
          <a:bodyPr>
            <a:normAutofit/>
          </a:bodyPr>
          <a:lstStyle/>
          <a:p>
            <a:r>
              <a:rPr lang="ru-RU" dirty="0"/>
              <a:t>В 1921—1922 Вавилов знакомится с сельским хозяйством обширных областей США и Канады. В 1924 Вавилов совершил труднейшую, продолжавшуюся пять месяцев, экспедицию в Афганистан, подробно исследовав культурные растения и собрав большой общегеографический материал. </a:t>
            </a:r>
          </a:p>
          <a:p>
            <a:r>
              <a:rPr lang="ru-RU" dirty="0"/>
              <a:t>За эту экспедицию Географическое общество СССР наградило Вавилова золотой медалью им. Пржевальского («за географический подвиг»). Результаты экспедиции обобщены в книге «Земледельческий Афганистан» (1929). </a:t>
            </a:r>
          </a:p>
        </p:txBody>
      </p:sp>
      <p:pic>
        <p:nvPicPr>
          <p:cNvPr id="4098" name="Picture 2" descr="C:\Users\Denis\Desktop\b15522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6632"/>
            <a:ext cx="320828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96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4752528" cy="655272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1926—1927 Вавилов организовал и провел длительную экспедицию в страны Средиземноморья: Алжир, Тунис, Марокко, Египет, Сирию, Палестину, </a:t>
            </a:r>
            <a:r>
              <a:rPr lang="ru-RU" dirty="0" err="1"/>
              <a:t>Трансиорданию</a:t>
            </a:r>
            <a:r>
              <a:rPr lang="ru-RU" dirty="0"/>
              <a:t>, Грецию, острова Крит и Кипр, Италию (включая Сицилию и Сардинию), Испанию и Португалию, Сомали, Эфиопию и Эритрею. </a:t>
            </a:r>
          </a:p>
          <a:p>
            <a:r>
              <a:rPr lang="ru-RU" dirty="0"/>
              <a:t>В 1929 Вавилов совершил экспедицию в Западный Китай (Синьцзян), в Японию, Корею, на остров </a:t>
            </a:r>
            <a:r>
              <a:rPr lang="ru-RU" dirty="0" err="1"/>
              <a:t>Формоза</a:t>
            </a:r>
            <a:r>
              <a:rPr lang="ru-RU" dirty="0"/>
              <a:t> (Тайвань). </a:t>
            </a:r>
          </a:p>
          <a:p>
            <a:r>
              <a:rPr lang="ru-RU" dirty="0"/>
              <a:t>В 1930 — в Северную Америку (США) и Канаду, Центральную Америку, Мексику. </a:t>
            </a:r>
          </a:p>
          <a:p>
            <a:r>
              <a:rPr lang="ru-RU" dirty="0"/>
              <a:t>В 1932—1933 — в Гватемалу, Кубу, Перу, Боливию, Чили, Бразилию, Аргентину, Эквадор, Уругвай, Тринидад, Пуэрто-Рико.</a:t>
            </a:r>
          </a:p>
        </p:txBody>
      </p:sp>
      <p:pic>
        <p:nvPicPr>
          <p:cNvPr id="5122" name="Picture 2" descr="C:\Users\Denis\Desktop\6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0" y="188640"/>
            <a:ext cx="367062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99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05064"/>
            <a:ext cx="8496944" cy="2592288"/>
          </a:xfrm>
        </p:spPr>
        <p:txBody>
          <a:bodyPr>
            <a:normAutofit/>
          </a:bodyPr>
          <a:lstStyle/>
          <a:p>
            <a:r>
              <a:rPr lang="ru-RU" dirty="0"/>
              <a:t>В результате изучения видов и сортов растений, собранных в странах Европы, Азии, Африки, Северной, Центральной и Южной Америки, Вавилов установил очаги формирования, или центры происхождения и разнообразия культурных растений. Эти центры часто называются центрами генетического разнообразия или </a:t>
            </a:r>
            <a:r>
              <a:rPr lang="ru-RU" dirty="0" err="1"/>
              <a:t>Вавиловскими</a:t>
            </a:r>
            <a:r>
              <a:rPr lang="ru-RU" dirty="0"/>
              <a:t> центрами. Работа «Центры происхождения культурных растений» была впервые опубликована в 1926. </a:t>
            </a:r>
          </a:p>
        </p:txBody>
      </p:sp>
      <p:pic>
        <p:nvPicPr>
          <p:cNvPr id="6147" name="Picture 3" descr="C:\Users\Denis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597666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07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87624" y="476672"/>
            <a:ext cx="6624736" cy="1047646"/>
          </a:xfrm>
        </p:spPr>
        <p:txBody>
          <a:bodyPr>
            <a:normAutofit fontScale="90000"/>
          </a:bodyPr>
          <a:lstStyle/>
          <a:p>
            <a:r>
              <a:rPr lang="ru-RU" dirty="0"/>
              <a:t>Вавилов выделил семь первичных </a:t>
            </a:r>
            <a:r>
              <a:rPr lang="ru-RU" dirty="0" smtClean="0"/>
              <a:t>центров.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471156"/>
            <a:ext cx="5554960" cy="43924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 descr="C:\Users\Denis\Desktop\Screenshot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76" y="1556792"/>
            <a:ext cx="856895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091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7620000" cy="18722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Южно-Азиатский тропический центр (тропическая Индия, Индокитай, Южный Китай и острова Юго-Восточной Азии), давший человечеству рис, сахарный тростник, азиатские сорта хлопчатника, огурцы, лимон, апельсин, большое количество других тропических плодовых и овощных культур. </a:t>
            </a:r>
          </a:p>
          <a:p>
            <a:endParaRPr lang="ru-RU" dirty="0"/>
          </a:p>
        </p:txBody>
      </p:sp>
      <p:pic>
        <p:nvPicPr>
          <p:cNvPr id="1029" name="Picture 5" descr="C:\Users\Denis\Desktop\Screenshot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7344816" cy="485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288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7620000" cy="4373563"/>
          </a:xfrm>
        </p:spPr>
        <p:txBody>
          <a:bodyPr/>
          <a:lstStyle/>
          <a:p>
            <a:r>
              <a:rPr lang="ru-RU" dirty="0"/>
              <a:t>2. Восточно-Азиатский центр (Центральный и Восточный Китай, остров Тайвань, Корея, Япония). Родина сои, проса, чайного куста, многих овощных и плодовых культур. </a:t>
            </a:r>
          </a:p>
          <a:p>
            <a:endParaRPr lang="ru-RU" dirty="0"/>
          </a:p>
        </p:txBody>
      </p:sp>
      <p:pic>
        <p:nvPicPr>
          <p:cNvPr id="2050" name="Picture 2" descr="C:\Users\Denis\Desktop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777686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945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7620000" cy="4373563"/>
          </a:xfrm>
        </p:spPr>
        <p:txBody>
          <a:bodyPr/>
          <a:lstStyle/>
          <a:p>
            <a:r>
              <a:rPr lang="ru-RU" dirty="0"/>
              <a:t>3. Юго-</a:t>
            </a:r>
            <a:r>
              <a:rPr lang="ru-RU" dirty="0" err="1"/>
              <a:t>Западноазиатский</a:t>
            </a:r>
            <a:r>
              <a:rPr lang="ru-RU" dirty="0"/>
              <a:t> центр (Малая Азия, Иран, Афганистан, Средняя Азия, Северо-Западная Индия), откуда произошли мягкая пшеница, рожь, зернобобовые, дыня, яблоня, гранат, инжир, виноград, многие другие плодовые. </a:t>
            </a:r>
          </a:p>
          <a:p>
            <a:endParaRPr lang="ru-RU" dirty="0"/>
          </a:p>
        </p:txBody>
      </p:sp>
      <p:pic>
        <p:nvPicPr>
          <p:cNvPr id="3074" name="Picture 2" descr="C:\Users\Denis\Desktop\Screenshot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916833"/>
            <a:ext cx="6319366" cy="462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987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7620000" cy="4373563"/>
          </a:xfrm>
        </p:spPr>
        <p:txBody>
          <a:bodyPr/>
          <a:lstStyle/>
          <a:p>
            <a:r>
              <a:rPr lang="ru-RU" dirty="0"/>
              <a:t>4. Средиземноморский центр — родина нескольких видов пшениц, овсов, маслин, многих овощных и кормовых культур, таких как капуста, свекла, морковь, чеснок и лук, редька. </a:t>
            </a:r>
          </a:p>
          <a:p>
            <a:endParaRPr lang="ru-RU" dirty="0"/>
          </a:p>
        </p:txBody>
      </p:sp>
      <p:pic>
        <p:nvPicPr>
          <p:cNvPr id="4098" name="Picture 2" descr="C:\Users\Denis\Desktop\Screenshot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56895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714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7620000" cy="4373563"/>
          </a:xfrm>
        </p:spPr>
        <p:txBody>
          <a:bodyPr/>
          <a:lstStyle/>
          <a:p>
            <a:r>
              <a:rPr lang="ru-RU" dirty="0"/>
              <a:t>5. Абиссинский, или Эфиопский, центр — выделяется разнообразием форм пшеницы и ячменя, родина кофейного дерева, сорго и др. </a:t>
            </a:r>
          </a:p>
          <a:p>
            <a:endParaRPr lang="ru-RU" dirty="0"/>
          </a:p>
        </p:txBody>
      </p:sp>
      <p:pic>
        <p:nvPicPr>
          <p:cNvPr id="5122" name="Picture 2" descr="C:\Users\Denis\Desktop\Screenshot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8661598" cy="532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547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enis\Desktop\Nikolai_Vavilov_NYW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nis\Desktop\Screenshot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788" y="0"/>
            <a:ext cx="322421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8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7620000" cy="4373563"/>
          </a:xfrm>
        </p:spPr>
        <p:txBody>
          <a:bodyPr/>
          <a:lstStyle/>
          <a:p>
            <a:r>
              <a:rPr lang="ru-RU" dirty="0"/>
              <a:t>6. Центрально-Американский центр (Южная Мексика, Центральная Америка, острова Вест-Индии), давший кукурузу, фасоль, хлопчатник </a:t>
            </a:r>
            <a:r>
              <a:rPr lang="ru-RU" dirty="0" err="1"/>
              <a:t>упланд</a:t>
            </a:r>
            <a:r>
              <a:rPr lang="ru-RU" dirty="0"/>
              <a:t> (длинноволокнистый), овощной перец, какао и др. </a:t>
            </a:r>
          </a:p>
          <a:p>
            <a:endParaRPr lang="ru-RU" dirty="0"/>
          </a:p>
        </p:txBody>
      </p:sp>
      <p:pic>
        <p:nvPicPr>
          <p:cNvPr id="6146" name="Picture 2" descr="C:\Users\Denis\Desktop\Screenshot_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849694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960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5040560" cy="6525344"/>
          </a:xfrm>
        </p:spPr>
        <p:txBody>
          <a:bodyPr/>
          <a:lstStyle/>
          <a:p>
            <a:r>
              <a:rPr lang="ru-RU" dirty="0"/>
              <a:t>7. Андийский центр (горные области Южной Америки) — родина картофеля, табака, томата, каучукового дерева и других. </a:t>
            </a:r>
          </a:p>
          <a:p>
            <a:endParaRPr lang="ru-RU" dirty="0"/>
          </a:p>
        </p:txBody>
      </p:sp>
      <p:pic>
        <p:nvPicPr>
          <p:cNvPr id="7170" name="Picture 2" descr="C:\Users\Denis\Desktop\Screenshot_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640"/>
            <a:ext cx="315924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530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4392488" cy="600953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Николай Иванович Вавилов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погиб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 годы сталинских репрессий. На основании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сфабрикованных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обвинений был арестован в 1940 году, в 1941 году — осуждён и приговорён к расстрелу, который впоследствии был заменён 20-летним сроком заключения. Умер в тюрьме. В 1955 году посмертно реабилитирован.</a:t>
            </a:r>
          </a:p>
        </p:txBody>
      </p:sp>
      <p:pic>
        <p:nvPicPr>
          <p:cNvPr id="7170" name="Picture 2" descr="C:\Users\Denis\Desktop\large-111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6632"/>
            <a:ext cx="4131543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48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Николай Иванович Вавилов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712968" cy="5445224"/>
          </a:xfrm>
        </p:spPr>
        <p:txBody>
          <a:bodyPr>
            <a:noAutofit/>
          </a:bodyPr>
          <a:lstStyle/>
          <a:p>
            <a:r>
              <a:rPr lang="ru-RU" dirty="0"/>
              <a:t>российский и советский учёный-генетик, ботаник, селекционер, географ, академик АН СССР, АН УССР и </a:t>
            </a:r>
            <a:r>
              <a:rPr lang="ru-RU" dirty="0" smtClean="0"/>
              <a:t>ВАСХНИЛ. Президент </a:t>
            </a:r>
            <a:r>
              <a:rPr lang="ru-RU" dirty="0"/>
              <a:t>(1929—1935), вице-президент (1935—1940) ВАСХНИЛ, президент Всесоюзного географического общества (1931—1940), основатель (1920) и бессменный до момента ареста директор Всесоюзного института растениеводства (1930—1940), директор Института генетики АН СССР (1930—1940), член Экспедиционной комиссии АН СССР, член коллегии </a:t>
            </a:r>
            <a:r>
              <a:rPr lang="ru-RU" dirty="0" err="1"/>
              <a:t>Наркомзема</a:t>
            </a:r>
            <a:r>
              <a:rPr lang="ru-RU" dirty="0"/>
              <a:t> СССР, член президиума Всесоюзной ассоциации востоковедения. В 1926—1935 годах член Центрального исполнительного комитета СССР, в 1927—1929 — член Всероссийского Центрального Исполнительного Комитета, член Императорского Православного Палестинского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743380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126163"/>
          </a:xfrm>
        </p:spPr>
        <p:txBody>
          <a:bodyPr>
            <a:noAutofit/>
          </a:bodyPr>
          <a:lstStyle/>
          <a:p>
            <a:r>
              <a:rPr lang="ru-RU" sz="2400" dirty="0"/>
              <a:t>Организатор и участник ботанико-агрономических экспедиций, охвативших большинство континентов (кроме Австралии и Антарктиды), в ходе которых выявил древние очаги формообразования культурных растений. Создал учение о мировых центрах происхождения культурных </a:t>
            </a:r>
            <a:r>
              <a:rPr lang="ru-RU" sz="2400" dirty="0" smtClean="0"/>
              <a:t>растений. </a:t>
            </a:r>
            <a:r>
              <a:rPr lang="ru-RU" sz="2400" dirty="0"/>
              <a:t>Обосновал учение об иммунитете растений, открыл закон гомологических рядов в наследственной изменчивости </a:t>
            </a:r>
            <a:r>
              <a:rPr lang="ru-RU" sz="2400" dirty="0" smtClean="0"/>
              <a:t>организмов. </a:t>
            </a:r>
            <a:r>
              <a:rPr lang="ru-RU" sz="2400" dirty="0"/>
              <a:t>Внёс существенный вклад в разработку учения о биологическом виде. Под руководством Вавилова была создана крупнейшая в мире коллекция семян культурных растений. Он заложил основы системы государственных испытаний сортов полевых культур. Сформулировал принципы деятельности главного научного центра страны по аграрным наукам, создал сеть научных учреждений в этой </a:t>
            </a:r>
            <a:r>
              <a:rPr lang="ru-RU" sz="2400" dirty="0" smtClean="0"/>
              <a:t>области.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407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828010"/>
          </a:xfrm>
        </p:spPr>
        <p:txBody>
          <a:bodyPr>
            <a:noAutofit/>
          </a:bodyPr>
          <a:lstStyle/>
          <a:p>
            <a:r>
              <a:rPr lang="ru-RU" sz="2400" dirty="0"/>
              <a:t>Начало научной деятельности. Командировка за </a:t>
            </a:r>
            <a:r>
              <a:rPr lang="ru-RU" sz="2400" dirty="0" smtClean="0"/>
              <a:t>границу.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7897688" cy="5073427"/>
          </a:xfrm>
        </p:spPr>
        <p:txBody>
          <a:bodyPr>
            <a:noAutofit/>
          </a:bodyPr>
          <a:lstStyle/>
          <a:p>
            <a:r>
              <a:rPr lang="ru-RU" sz="2400" dirty="0"/>
              <a:t>Вавилов, еще будучи студентом, начал заниматься научной работой. В 1908 провел географо-ботанические исследования на Северном Кавказе и Закавказье. К 100 </a:t>
            </a:r>
            <a:r>
              <a:rPr lang="ru-RU" sz="2400" dirty="0" err="1"/>
              <a:t>летию</a:t>
            </a:r>
            <a:r>
              <a:rPr lang="ru-RU" sz="2400" dirty="0"/>
              <a:t> Дарвина выступил с докладом «Дарвинизм и экспериментальная морфология» (1909), а в 1910 опубликовал дипломную работу «Голые слизни (улитки), повреждающие поля и огороды в Московской губернии», за которую получил премию Московского политехнического музея.</a:t>
            </a:r>
          </a:p>
        </p:txBody>
      </p:sp>
    </p:spTree>
    <p:extLst>
      <p:ext uri="{BB962C8B-B14F-4D97-AF65-F5344CB8AC3E}">
        <p14:creationId xmlns:p14="http://schemas.microsoft.com/office/powerpoint/2010/main" val="2880190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7969696" cy="5937523"/>
          </a:xfrm>
        </p:spPr>
        <p:txBody>
          <a:bodyPr>
            <a:normAutofit/>
          </a:bodyPr>
          <a:lstStyle/>
          <a:p>
            <a:r>
              <a:rPr lang="ru-RU" sz="2400" dirty="0"/>
              <a:t> После окончания института был оставлен Д. Н. </a:t>
            </a:r>
            <a:r>
              <a:rPr lang="ru-RU" sz="2400" dirty="0" smtClean="0"/>
              <a:t>Прянишниковым </a:t>
            </a:r>
            <a:r>
              <a:rPr lang="ru-RU" sz="2400" dirty="0"/>
              <a:t>при кафедре частного земледелия для подготовки к званию профессора. В 1911—1912 Вавилов преподавал на </a:t>
            </a:r>
            <a:r>
              <a:rPr lang="ru-RU" sz="2400" dirty="0" err="1"/>
              <a:t>Голицынских</a:t>
            </a:r>
            <a:r>
              <a:rPr lang="ru-RU" sz="2400" dirty="0"/>
              <a:t> женских высших сельскохозяйственных курсах (Москва). В 1912 опубликовал работу о связи агрономии с генетикой, где одним из первых в мире предложил программу использования достижений генетики для улучшения культурных растений. В эти же годы Вавилов занялся проблемой устойчивости видов и сортов пшеницы к болезням.</a:t>
            </a:r>
          </a:p>
        </p:txBody>
      </p:sp>
    </p:spTree>
    <p:extLst>
      <p:ext uri="{BB962C8B-B14F-4D97-AF65-F5344CB8AC3E}">
        <p14:creationId xmlns:p14="http://schemas.microsoft.com/office/powerpoint/2010/main" val="304967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009531"/>
          </a:xfrm>
        </p:spPr>
        <p:txBody>
          <a:bodyPr>
            <a:normAutofit/>
          </a:bodyPr>
          <a:lstStyle/>
          <a:p>
            <a:r>
              <a:rPr lang="ru-RU" sz="2400" dirty="0"/>
              <a:t>В 1913 он был командирован в Англию, Францию и Германию для завершения образования. Большую часть командировки, прерванной в 1914 началом Первой мировой войны, Вавилов провел в Англии, слушая лекции в Кембриджском университете и проводя экспериментальную работу по иммунитету растений в Мертоне, близ Лондона под руководством Уильяма </a:t>
            </a:r>
            <a:r>
              <a:rPr lang="ru-RU" sz="2400" dirty="0" err="1" smtClean="0"/>
              <a:t>Бэтсона</a:t>
            </a:r>
            <a:r>
              <a:rPr lang="ru-RU" sz="2400" dirty="0" smtClean="0"/>
              <a:t>, </a:t>
            </a:r>
            <a:r>
              <a:rPr lang="ru-RU" sz="2400" dirty="0"/>
              <a:t>одного из основоположников генетики. Вавилов считал </a:t>
            </a:r>
            <a:r>
              <a:rPr lang="ru-RU" sz="2400" dirty="0" err="1"/>
              <a:t>Бэтсона</a:t>
            </a:r>
            <a:r>
              <a:rPr lang="ru-RU" sz="2400" dirty="0"/>
              <a:t> своим учителем. В Англии он несколько месяцев провел также в генетических лабораториях, в частности у известного генетика Р. </a:t>
            </a:r>
            <a:r>
              <a:rPr lang="ru-RU" sz="2400" dirty="0" err="1"/>
              <a:t>Пеннета</a:t>
            </a:r>
            <a:r>
              <a:rPr lang="ru-RU" sz="2400" dirty="0"/>
              <a:t>. Вернувшись в Москву, продолжил свою работу по иммунитету растений на селекционной станции Московского сельскохозяйственного института. </a:t>
            </a:r>
          </a:p>
        </p:txBody>
      </p:sp>
    </p:spTree>
    <p:extLst>
      <p:ext uri="{BB962C8B-B14F-4D97-AF65-F5344CB8AC3E}">
        <p14:creationId xmlns:p14="http://schemas.microsoft.com/office/powerpoint/2010/main" val="758988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Вавилов в Саратове. Закон гомологических рядов в наследственной </a:t>
            </a:r>
            <a:r>
              <a:rPr lang="ru-RU" sz="2000" dirty="0" smtClean="0"/>
              <a:t>изменчивости.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641379"/>
          </a:xfrm>
        </p:spPr>
        <p:txBody>
          <a:bodyPr>
            <a:noAutofit/>
          </a:bodyPr>
          <a:lstStyle/>
          <a:p>
            <a:r>
              <a:rPr lang="ru-RU" sz="2400" dirty="0"/>
              <a:t>В 1917 Вавилов был избран профессором агрономического факультета Саратовского университета, вскоре выделившегося в Саратовский сельскохозяйственный институт, где Николай Иванович стал заведовать кафедрой частного земледелия и селекции. В Саратове Вавилов развернул полевые исследования ряда сельскохозяйственных культур и закончил работу над монографией «Иммунитет растений к инфекционным заболеваниям», опубликованной в 1919, в которой обобщил свои исследования, выполненные ранее в Москве и в Англии. </a:t>
            </a:r>
          </a:p>
        </p:txBody>
      </p:sp>
    </p:spTree>
    <p:extLst>
      <p:ext uri="{BB962C8B-B14F-4D97-AF65-F5344CB8AC3E}">
        <p14:creationId xmlns:p14="http://schemas.microsoft.com/office/powerpoint/2010/main" val="4283005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5544616" cy="6624736"/>
          </a:xfrm>
        </p:spPr>
        <p:txBody>
          <a:bodyPr>
            <a:normAutofit/>
          </a:bodyPr>
          <a:lstStyle/>
          <a:p>
            <a:r>
              <a:rPr lang="ru-RU" dirty="0"/>
              <a:t>На Всероссийском селекционном съезде в Саратове (1920) Вавилов выступил с докладом «Закон гомологических рядов в наследственной изменчивости». Согласно этому закону генетически близкие виды растений характеризуются параллельными и тождественными рядами признаков; тождество в рядах наследственной изменчивости проявляют и близкие роды и даже семейства. Закон вскрыл важную закономерность эволюции: у близких видов и родов возникают сходные наследственные изменения. Используя этот закон, по ряду признаков и свойств одного вида или рода можно предвидеть наличие сходных форм и у другого вида или рода. Закон гомологических рядов облегчает селекционерам поиск новых исходных форм для скрещивания и отбора. </a:t>
            </a:r>
          </a:p>
        </p:txBody>
      </p:sp>
      <p:pic>
        <p:nvPicPr>
          <p:cNvPr id="2050" name="Picture 2" descr="C:\Users\Denis\Desktop\0374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0960"/>
            <a:ext cx="3227313" cy="504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98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71</TotalTime>
  <Words>1231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Главная</vt:lpstr>
      <vt:lpstr>Николай Иванович Вавилов</vt:lpstr>
      <vt:lpstr>Презентация PowerPoint</vt:lpstr>
      <vt:lpstr>Николай Иванович Вавилов</vt:lpstr>
      <vt:lpstr>Презентация PowerPoint</vt:lpstr>
      <vt:lpstr>Начало научной деятельности. Командировка за границу.</vt:lpstr>
      <vt:lpstr>Презентация PowerPoint</vt:lpstr>
      <vt:lpstr>Презентация PowerPoint</vt:lpstr>
      <vt:lpstr>Вавилов в Саратове. Закон гомологических рядов в наследственной изменчивости.</vt:lpstr>
      <vt:lpstr>Презентация PowerPoint</vt:lpstr>
      <vt:lpstr>Ботанико-агрономические экспедиции Вавилова. Теория центров происхождения и разнообразия культурных растений</vt:lpstr>
      <vt:lpstr>Презентация PowerPoint</vt:lpstr>
      <vt:lpstr>Презентация PowerPoint</vt:lpstr>
      <vt:lpstr>Презентация PowerPoint</vt:lpstr>
      <vt:lpstr>Вавилов выделил семь первичных центров.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Иванович Вавилов</dc:title>
  <dc:creator>Denis</dc:creator>
  <cp:lastModifiedBy>Denis</cp:lastModifiedBy>
  <cp:revision>9</cp:revision>
  <dcterms:created xsi:type="dcterms:W3CDTF">2015-05-21T12:11:04Z</dcterms:created>
  <dcterms:modified xsi:type="dcterms:W3CDTF">2015-05-21T13:35:25Z</dcterms:modified>
</cp:coreProperties>
</file>