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4"/>
    <p:penClr>
      <a:srgbClr val="33CCCC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33551-80EC-4754-B6E3-8FB77D75DE7E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69032-ACA3-4827-B8C8-943B70D8B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15436" cy="621510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Batang" pitchFamily="18" charset="-127"/>
                <a:ea typeface="Batang" pitchFamily="18" charset="-127"/>
              </a:rPr>
              <a:t>Вся правда о слонах</a:t>
            </a:r>
            <a:br>
              <a:rPr lang="ru-RU" dirty="0" smtClean="0">
                <a:solidFill>
                  <a:srgbClr val="00B0F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dirty="0">
                <a:solidFill>
                  <a:srgbClr val="00B0F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dirty="0">
                <a:solidFill>
                  <a:srgbClr val="00B0F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solidFill>
                  <a:srgbClr val="00B0F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Batang" pitchFamily="18" charset="-127"/>
                <a:ea typeface="Batang" pitchFamily="18" charset="-127"/>
              </a:rPr>
            </a:br>
            <a:endParaRPr lang="ru-RU" dirty="0">
              <a:solidFill>
                <a:srgbClr val="00B0F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  <a:cs typeface="Aharoni" pitchFamily="2" charset="-79"/>
              </a:rPr>
              <a:t>Проект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  <a:cs typeface="Aharoni" pitchFamily="2" charset="-79"/>
              </a:rPr>
              <a:t>Учащегося 1а класса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  <a:cs typeface="Aharoni" pitchFamily="2" charset="-79"/>
              </a:rPr>
              <a:t>Сафонова Георгия</a:t>
            </a:r>
            <a:endParaRPr lang="ru-RU" dirty="0">
              <a:solidFill>
                <a:srgbClr val="0070C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972452" cy="1082660"/>
          </a:xfrm>
          <a:noFill/>
          <a:scene3d>
            <a:camera prst="orthographicFront"/>
            <a:lightRig rig="threePt" dir="t"/>
          </a:scene3d>
          <a:sp3d contourW="12700">
            <a:contourClr>
              <a:schemeClr val="bg2">
                <a:lumMod val="75000"/>
              </a:schemeClr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cs typeface="Aharoni" pitchFamily="2" charset="-79"/>
              </a:rPr>
              <a:t>Слоны самые древние и большие млекопитающие в мире. Слоны делятся на три вида. Африканский саванный, африканский лесной и индийский</a:t>
            </a:r>
            <a:r>
              <a:rPr lang="ru-RU" sz="2400" dirty="0" smtClean="0">
                <a:solidFill>
                  <a:srgbClr val="0070C0"/>
                </a:solidFill>
                <a:cs typeface="Aharoni" pitchFamily="2" charset="-79"/>
              </a:rPr>
              <a:t>.</a:t>
            </a:r>
            <a:endParaRPr lang="ru-RU" sz="2400" dirty="0">
              <a:solidFill>
                <a:srgbClr val="0070C0"/>
              </a:solidFill>
              <a:cs typeface="Aharoni" pitchFamily="2" charset="-79"/>
            </a:endParaRPr>
          </a:p>
        </p:txBody>
      </p:sp>
      <p:pic>
        <p:nvPicPr>
          <p:cNvPr id="4" name="Содержимое 3" descr="сл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428736"/>
            <a:ext cx="6786610" cy="4929222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143380"/>
            <a:ext cx="5486400" cy="42862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Описание слона</a:t>
            </a:r>
            <a:endParaRPr lang="ru-RU" dirty="0"/>
          </a:p>
        </p:txBody>
      </p:sp>
      <p:pic>
        <p:nvPicPr>
          <p:cNvPr id="5" name="Рисунок 4" descr="slon-1-700x41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952" r="10952"/>
          <a:stretch>
            <a:fillRect/>
          </a:stretch>
        </p:blipFill>
        <p:spPr>
          <a:xfrm>
            <a:off x="1792288" y="428603"/>
            <a:ext cx="6065860" cy="364333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572008"/>
            <a:ext cx="5486400" cy="1600192"/>
          </a:xfrm>
          <a:gradFill>
            <a:gsLst>
              <a:gs pos="0">
                <a:schemeClr val="accent1">
                  <a:lumMod val="75000"/>
                </a:schemeClr>
              </a:gs>
              <a:gs pos="49000">
                <a:schemeClr val="dk1">
                  <a:tint val="50000"/>
                  <a:satMod val="200000"/>
                </a:schemeClr>
              </a:gs>
              <a:gs pos="49100">
                <a:schemeClr val="dk1">
                  <a:tint val="64000"/>
                  <a:satMod val="160000"/>
                </a:schemeClr>
              </a:gs>
              <a:gs pos="92000">
                <a:schemeClr val="dk1">
                  <a:tint val="50000"/>
                  <a:satMod val="200000"/>
                </a:schemeClr>
              </a:gs>
              <a:gs pos="100000">
                <a:schemeClr val="dk1">
                  <a:tint val="43000"/>
                  <a:satMod val="190000"/>
                </a:schemeClr>
              </a:gs>
            </a:gsLst>
          </a:gra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chemeClr val="tx1"/>
                </a:solidFill>
                <a:cs typeface="Aharoni" pitchFamily="2" charset="-79"/>
              </a:rPr>
              <a:t>Слона сразу можно узнать по хоботу и большим ушам.  Самые крупные слоны африканские  их вес может достигать до 7,5тонн</a:t>
            </a:r>
            <a:r>
              <a:rPr lang="ru-RU" sz="1600" dirty="0" smtClean="0">
                <a:solidFill>
                  <a:schemeClr val="tx1"/>
                </a:solidFill>
              </a:rPr>
              <a:t>. Слоны обитают в Индии, Африке, Вьетнаме, Китае, Таиланде.  Ежедневно они съедают около 250 кг. </a:t>
            </a:r>
            <a:r>
              <a:rPr lang="ru-RU" sz="1600" dirty="0">
                <a:solidFill>
                  <a:schemeClr val="tx1"/>
                </a:solidFill>
              </a:rPr>
              <a:t>т</a:t>
            </a:r>
            <a:r>
              <a:rPr lang="ru-RU" sz="1600" dirty="0" smtClean="0">
                <a:solidFill>
                  <a:schemeClr val="tx1"/>
                </a:solidFill>
              </a:rPr>
              <a:t>равы  и выпивают около 100-150 литров жидкости. Так же слоны являются отличными пловцами .  Живут слоны долго  от  60-80 лет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лонено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118" r="3118"/>
          <a:stretch>
            <a:fillRect/>
          </a:stretch>
        </p:blipFill>
        <p:spPr>
          <a:xfrm>
            <a:off x="2285984" y="785793"/>
            <a:ext cx="4071966" cy="30003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857628"/>
            <a:ext cx="5565794" cy="2643206"/>
          </a:xfrm>
        </p:spPr>
        <p:txBody>
          <a:bodyPr>
            <a:noAutofit/>
          </a:bodyPr>
          <a:lstStyle/>
          <a:p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haroni" pitchFamily="2" charset="-79"/>
              </a:rPr>
              <a:t>У слонов самый долгий период вынашивания малышей от 18-22 месяцев.  При рождении слоненок весит 60кг.На протяжении 10-15  лет слонята находятся рядом с родителями. Слоны очень любят своих детей и если вдруг слониха погибает , то ее детеныш никогда не останется один , о нем будут забоится другие слоны.  </a:t>
            </a:r>
          </a:p>
          <a:p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haroni" pitchFamily="2" charset="-79"/>
              </a:rPr>
              <a:t>Слоны очень умные животные.  У них очень хороша память , но они могут быть очень злопамятными животными, они никогда не прощают обид человеку и могут , даже через несколько лет отомстить  своему обидчику.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ransition spd="med" advTm="1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</TotalTime>
  <Words>184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Вся правда о слонах   </vt:lpstr>
      <vt:lpstr>Слоны самые древние и большие млекопитающие в мире. Слоны делятся на три вида. Африканский саванный, африканский лесной и индийский.</vt:lpstr>
      <vt:lpstr>Описание слона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о слонах</dc:title>
  <dc:creator>Ирина</dc:creator>
  <cp:lastModifiedBy>Ирина</cp:lastModifiedBy>
  <cp:revision>22</cp:revision>
  <dcterms:created xsi:type="dcterms:W3CDTF">2018-02-07T08:42:22Z</dcterms:created>
  <dcterms:modified xsi:type="dcterms:W3CDTF">2018-02-07T12:25:46Z</dcterms:modified>
</cp:coreProperties>
</file>