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816521-FD36-4EC6-8A99-B7D0112BD31D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663268-2127-4A95-8E61-ADCC95ED6E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Вычитание  вида 8 - , 9 - 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Математика   1  класс  УМК «Школа  России»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Работа с геометрическим материалом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hello_html_75d207fd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57242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Самостоятельная  работа.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Стр. 32 №1 – примеры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Стр. 32 №4 (1) - задача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февраля.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Классная   работа.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Каллиграфическая минутка</a:t>
            </a:r>
            <a:r>
              <a:rPr lang="ru-RU" b="1" dirty="0" smtClean="0"/>
              <a:t>.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8 8 8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9 9 9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4" name="Содержимое 3" descr="0006-006-Matematicheskij-dikta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715436" cy="6215105"/>
          </a:xfrm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9    7    3   2   6   2  1   2   8  4  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Обведите  чётные  числа  в  кружок.        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Устный  счёт:</a:t>
            </a:r>
            <a:endParaRPr lang="ru-RU" dirty="0"/>
          </a:p>
        </p:txBody>
      </p:sp>
      <p:pic>
        <p:nvPicPr>
          <p:cNvPr id="4" name="Содержимое 3" descr="hello_html_m1c60e507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807249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Устный  счёт:</a:t>
            </a:r>
            <a:endParaRPr lang="ru-RU" dirty="0"/>
          </a:p>
        </p:txBody>
      </p:sp>
      <p:pic>
        <p:nvPicPr>
          <p:cNvPr id="4" name="Содержимое 3" descr="hello_html_3997b7d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828680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Какое число пропущено?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 +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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= 8                6 +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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= 9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 +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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= 8                7 +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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 = 9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Вычитание из чисел 8,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8 – 1 =             8 – 3 =              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8 – 4 =  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8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–6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=            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9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 3 =  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9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 2 =             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9 – 5 =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9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– 8 =</a:t>
            </a:r>
          </a:p>
          <a:p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примеры на сложение помогут решить данные выражения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= 1 + 7          8 = 3 + 5           </a:t>
            </a:r>
            <a:endParaRPr lang="ru-RU" sz="5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4 + 4     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= 6 + 2</a:t>
            </a:r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= 3 + 6      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= 2 + 7           </a:t>
            </a:r>
            <a:endParaRPr lang="ru-RU" sz="5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5 + 4    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 = 8 + 1 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170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Вычитание  вида 8 - , 9 - .</vt:lpstr>
      <vt:lpstr>9 февраля. Классная   работа.</vt:lpstr>
      <vt:lpstr>Слайд 3</vt:lpstr>
      <vt:lpstr>Проверка:</vt:lpstr>
      <vt:lpstr>Устный  счёт:</vt:lpstr>
      <vt:lpstr>Устный  счёт:</vt:lpstr>
      <vt:lpstr>Какое число пропущено? </vt:lpstr>
      <vt:lpstr>Вычитание из чисел 8, 9</vt:lpstr>
      <vt:lpstr>примеры на сложение помогут решить данные выражения</vt:lpstr>
      <vt:lpstr>Работа с геометрическим материалом </vt:lpstr>
      <vt:lpstr>Самостоятельная  работа.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Вычитание  вида 8 - , 9 - .</dc:title>
  <dc:creator>User</dc:creator>
  <cp:lastModifiedBy>User</cp:lastModifiedBy>
  <cp:revision>2</cp:revision>
  <dcterms:created xsi:type="dcterms:W3CDTF">2018-02-08T16:17:53Z</dcterms:created>
  <dcterms:modified xsi:type="dcterms:W3CDTF">2018-02-08T16:37:26Z</dcterms:modified>
</cp:coreProperties>
</file>