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ОКРУЖАЮЩИЙ МИР </a:t>
            </a:r>
            <a:br>
              <a:rPr lang="ru-RU" dirty="0" smtClean="0"/>
            </a:br>
            <a:r>
              <a:rPr lang="ru-RU" dirty="0" smtClean="0"/>
              <a:t>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517232"/>
            <a:ext cx="2376264" cy="914400"/>
          </a:xfrm>
        </p:spPr>
        <p:txBody>
          <a:bodyPr>
            <a:normAutofit/>
          </a:bodyPr>
          <a:lstStyle/>
          <a:p>
            <a:pPr algn="l"/>
            <a:r>
              <a:rPr lang="ru-RU" sz="1200" dirty="0" smtClean="0"/>
              <a:t>Презентацию подготовила </a:t>
            </a:r>
            <a:r>
              <a:rPr lang="ru-RU" sz="1200" dirty="0" err="1" smtClean="0"/>
              <a:t>С.Близнюкова</a:t>
            </a:r>
            <a:r>
              <a:rPr lang="ru-RU" sz="1200" dirty="0" smtClean="0"/>
              <a:t>, ученица 4Б класса МОУ </a:t>
            </a:r>
            <a:r>
              <a:rPr lang="ru-RU" sz="1200" dirty="0" smtClean="0"/>
              <a:t>СОШ № </a:t>
            </a:r>
            <a:r>
              <a:rPr lang="ru-RU" sz="1200" dirty="0" smtClean="0"/>
              <a:t>2</a:t>
            </a:r>
            <a:endParaRPr lang="ru-RU" sz="1200" dirty="0" smtClean="0"/>
          </a:p>
        </p:txBody>
      </p:sp>
      <p:sp>
        <p:nvSpPr>
          <p:cNvPr id="4" name="Скругленный прямоугольник 3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Вертолёт</a:t>
            </a:r>
            <a:r>
              <a:rPr lang="ru-RU" dirty="0" smtClean="0"/>
              <a:t> — винтокрылый летательный аппарат, у которого необходимые для полёта подъёмная сила и тяга создаются одним или несколькими несущими винтами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1907 год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7170" name="Picture 2" descr="C:\Users\Freeman\Desktop\Новая папка (7)\800px-Russian_Air_Force_Kamov_Ka-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500174"/>
            <a:ext cx="4214810" cy="2802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Гирокомпа́с</a:t>
            </a:r>
            <a:r>
              <a:rPr lang="ru-RU" dirty="0" smtClean="0"/>
              <a:t> — механический указатель направления истинного (географического) меридиана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1908 год</a:t>
            </a:r>
          </a:p>
          <a:p>
            <a:r>
              <a:rPr lang="ru-RU" dirty="0" smtClean="0"/>
              <a:t>Гирокомпасы широко применяются в морской навигации и ракетной технике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Freeman\Desktop\Новая папка (7)\514px-Kreiselkompass_Schnitt_Anschü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4143404" cy="4828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Полугусеничный автомобиль</a:t>
            </a:r>
            <a:r>
              <a:rPr lang="ru-RU" dirty="0" smtClean="0"/>
              <a:t> — </a:t>
            </a:r>
            <a:r>
              <a:rPr lang="ru-RU" dirty="0" err="1" smtClean="0"/>
              <a:t>автомобиль</a:t>
            </a:r>
            <a:r>
              <a:rPr lang="ru-RU" dirty="0" smtClean="0"/>
              <a:t> с полугусеничным движителем. Представляет собой автомобиль повышенной проходимости.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1909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Freeman\Desktop\Новая папка (7)\Auskegr1_ukrain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6153" y="1428736"/>
            <a:ext cx="4629637" cy="3214710"/>
          </a:xfrm>
          <a:prstGeom prst="rect">
            <a:avLst/>
          </a:prstGeom>
          <a:noFill/>
        </p:spPr>
      </p:pic>
      <p:pic>
        <p:nvPicPr>
          <p:cNvPr id="9219" name="Picture 3" descr="C:\Users\Freeman\Desktop\Новая папка (7)\dt75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500438"/>
            <a:ext cx="2570186" cy="2236062"/>
          </a:xfrm>
          <a:prstGeom prst="rect">
            <a:avLst/>
          </a:prstGeom>
          <a:noFill/>
        </p:spPr>
      </p:pic>
      <p:pic>
        <p:nvPicPr>
          <p:cNvPr id="9220" name="Picture 4" descr="C:\Users\Freeman\Desktop\Новая папка (7)\m1a2_sep_abra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8688" y="571554"/>
            <a:ext cx="3239526" cy="2428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785926"/>
            <a:ext cx="3931920" cy="3419298"/>
          </a:xfrm>
        </p:spPr>
        <p:txBody>
          <a:bodyPr/>
          <a:lstStyle/>
          <a:p>
            <a:r>
              <a:rPr lang="ru-RU" dirty="0" smtClean="0"/>
              <a:t>Реактивный двигатель сочетает в себе собственно двигатель с движителем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1910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Freeman\Desktop\Новая папка (7)\480px-Shuttle_Main_Engine_Test_Fi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3921713" cy="4900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2643182"/>
            <a:ext cx="3931920" cy="1214446"/>
          </a:xfrm>
        </p:spPr>
        <p:txBody>
          <a:bodyPr/>
          <a:lstStyle/>
          <a:p>
            <a:r>
              <a:rPr lang="ru-RU" dirty="0" smtClean="0"/>
              <a:t>Гибкий дисплей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2001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Freeman\Desktop\Новая папка (7)\800px-OLEDScre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0416" y="1285860"/>
            <a:ext cx="476015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00702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vi-VN" dirty="0" smtClean="0"/>
              <a:t>Гиперзвуково́й лета́тельный аппара́т</a:t>
            </a:r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2001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Freeman\Desktop\Новая папка (7)\750px-X-30_NASP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357298"/>
            <a:ext cx="4911361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357166"/>
            <a:ext cx="3931920" cy="2857520"/>
          </a:xfrm>
        </p:spPr>
        <p:txBody>
          <a:bodyPr/>
          <a:lstStyle/>
          <a:p>
            <a:r>
              <a:rPr lang="ru-RU" b="1" dirty="0" smtClean="0"/>
              <a:t>Проекционная клавиатура</a:t>
            </a:r>
            <a:r>
              <a:rPr lang="ru-RU" dirty="0" smtClean="0"/>
              <a:t> — разновидность виртуальной клавиатуры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2002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Freeman\Desktop\Новая папка (7)\800px-ProjectionKeyboard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4429156" cy="3321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 smtClean="0"/>
              <a:t>Стереодисплей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2003 год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Freeman\Desktop\Новая папка (7)\3dt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42873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Уменьшение размеров различных устройств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Атомные часы используются службами точного времени, которые периодически транслируют временные сигналы радиостанцией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2004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5362" name="Picture 2" descr="C:\Users\Freeman\Desktop\Новая папка (7)\SymmertriconCloc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4210050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Человекоподобный робот, который частично или полностью заменит человека при выполнении работ в опасных для жизни условиях.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2005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Freeman\Desktop\Новая папка (7)\HONDA_ASI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500042"/>
            <a:ext cx="3643274" cy="4857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Век научных открытий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143380"/>
            <a:ext cx="7772400" cy="9144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XX</a:t>
            </a:r>
            <a:r>
              <a:rPr lang="ru-RU" sz="3600" dirty="0" smtClean="0"/>
              <a:t> век – </a:t>
            </a:r>
            <a:r>
              <a:rPr lang="ru-RU" sz="3600" dirty="0" err="1" smtClean="0"/>
              <a:t>век</a:t>
            </a:r>
            <a:r>
              <a:rPr lang="ru-RU" sz="3600" dirty="0" smtClean="0"/>
              <a:t> научно-технической революции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Научно – технический прогресс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1928802"/>
            <a:ext cx="3931920" cy="25414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Ученые в США создали первую живую синтетическую клетку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2010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4189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Ученые создали самовосстанавливающуюся электронику.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2009 год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err="1" smtClean="0"/>
              <a:t>Мемристор</a:t>
            </a:r>
            <a:r>
              <a:rPr lang="ru-RU" dirty="0" smtClean="0"/>
              <a:t> позволяет включить </a:t>
            </a:r>
            <a:r>
              <a:rPr lang="ru-RU" dirty="0" err="1" smtClean="0"/>
              <a:t>компьютор</a:t>
            </a:r>
            <a:r>
              <a:rPr lang="ru-RU" dirty="0" smtClean="0"/>
              <a:t> и начать работу с того места, на котором остановился.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2008 год </a:t>
            </a:r>
          </a:p>
          <a:p>
            <a:r>
              <a:rPr lang="ru-RU" dirty="0" smtClean="0"/>
              <a:t>( серийный выпуск намечен на 2014 – 2016 г.)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Направления , по которым развивается научно- технический прогресс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7772400" cy="185738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Рост скоростей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Создание материалов, которых нет в природе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/>
              <a:t>Уменьшение размеров различных устройств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75603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Беспроводной телефон</a:t>
            </a:r>
            <a:r>
              <a:rPr lang="ru-RU" dirty="0" smtClean="0"/>
              <a:t> (</a:t>
            </a:r>
            <a:r>
              <a:rPr lang="ru-RU" b="1" dirty="0" smtClean="0"/>
              <a:t>радиотелефон</a:t>
            </a:r>
            <a:r>
              <a:rPr lang="ru-RU" dirty="0" smtClean="0"/>
              <a:t>) — телефон, осуществляющий связь с телефонной линией при помощи радиосвязи, что предоставляет свободу перемещения говорящему, не связанному с этой линией проводом (шнуром).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1902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Freeman\Desktop\Новая папка (7)\600px-Радиотеле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Freeman\Desktop\Новая папка (7)\1902_WrightBrosGli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785794"/>
            <a:ext cx="3886198" cy="46314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857232"/>
            <a:ext cx="3931920" cy="44291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Самолёт</a:t>
            </a:r>
            <a:r>
              <a:rPr lang="ru-RU" dirty="0" smtClean="0"/>
              <a:t> (он же </a:t>
            </a:r>
            <a:r>
              <a:rPr lang="ru-RU" b="1" dirty="0" smtClean="0"/>
              <a:t>аэроплан</a:t>
            </a:r>
            <a:r>
              <a:rPr lang="ru-RU" dirty="0" smtClean="0"/>
              <a:t>) — летательный аппарат с аэродинамическим способом создания подъемной силы при помощи двигателя и неподвижных крыльев (крыла) и используемый для полётов в атмосфере Земли.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1903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Freeman\Desktop\Новая папка (7)\Aptch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4422"/>
            <a:ext cx="4172051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/>
              <a:t>Теплохо́д</a:t>
            </a:r>
            <a:r>
              <a:rPr lang="ru-RU" dirty="0" smtClean="0"/>
              <a:t> — самоходное судно, основным двигателем которого является двигатель внутреннего сгорания, чаще всего — дизельный.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1903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Freeman\Desktop\Новая папка (7)\Diesel_paddle_ship_U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3906048" cy="2005015"/>
          </a:xfrm>
          <a:prstGeom prst="rect">
            <a:avLst/>
          </a:prstGeom>
          <a:noFill/>
        </p:spPr>
      </p:pic>
      <p:pic>
        <p:nvPicPr>
          <p:cNvPr id="3075" name="Picture 3" descr="C:\Users\Freeman\Desktop\Новая папка (7)\Queen_Mary_2_05_KM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928934"/>
            <a:ext cx="4254495" cy="2271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Миномёт</a:t>
            </a:r>
            <a:r>
              <a:rPr lang="ru-RU" dirty="0" smtClean="0"/>
              <a:t> — артиллерийское орудие, отличающееся отсутствием противооткатных устройств и лафета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1904год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reeman\Desktop\Новая папка (7)\694px-Нем.деревянный_миномет._Нива,_№44-1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714356"/>
            <a:ext cx="2229857" cy="1928826"/>
          </a:xfrm>
          <a:prstGeom prst="rect">
            <a:avLst/>
          </a:prstGeom>
          <a:noFill/>
        </p:spPr>
      </p:pic>
      <p:pic>
        <p:nvPicPr>
          <p:cNvPr id="4099" name="Picture 3" descr="C:\Users\Freeman\Desktop\Новая папка (7)\Mozdzierz_trzonow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1160" y="571480"/>
            <a:ext cx="2341708" cy="2714644"/>
          </a:xfrm>
          <a:prstGeom prst="rect">
            <a:avLst/>
          </a:prstGeom>
          <a:noFill/>
        </p:spPr>
      </p:pic>
      <p:pic>
        <p:nvPicPr>
          <p:cNvPr id="4100" name="Picture 4" descr="C:\Users\Freeman\Desktop\Новая папка (7)\Dscf2278id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571876"/>
            <a:ext cx="3341708" cy="2328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Диоды применяются почти во всех</a:t>
            </a:r>
            <a:r>
              <a:rPr lang="ru-RU" baseline="30000" dirty="0" smtClean="0"/>
              <a:t> </a:t>
            </a:r>
            <a:r>
              <a:rPr lang="ru-RU" dirty="0" smtClean="0"/>
              <a:t>радиоприёмных устройствах.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1905 год</a:t>
            </a:r>
          </a:p>
          <a:p>
            <a:r>
              <a:rPr lang="ru-RU" dirty="0" smtClean="0"/>
              <a:t>Американским учёным удалось создать диод, состоящий всего из одной молекулы</a:t>
            </a:r>
            <a:endParaRPr lang="ru-RU" dirty="0"/>
          </a:p>
        </p:txBody>
      </p:sp>
      <p:pic>
        <p:nvPicPr>
          <p:cNvPr id="5122" name="Picture 2" descr="C:\Users\Freeman\Desktop\Новая папка (7)\Diode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71480"/>
            <a:ext cx="2200275" cy="517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42926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Рост скоростей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2285992"/>
            <a:ext cx="3931920" cy="1612764"/>
          </a:xfrm>
        </p:spPr>
        <p:txBody>
          <a:bodyPr/>
          <a:lstStyle/>
          <a:p>
            <a:r>
              <a:rPr lang="vi-VN" b="1" dirty="0" smtClean="0"/>
              <a:t>трио́д</a:t>
            </a:r>
            <a:r>
              <a:rPr lang="vi-VN" dirty="0" smtClean="0"/>
              <a:t>, — электронная лампа</a:t>
            </a:r>
            <a:endParaRPr lang="ru-RU" dirty="0" smtClean="0"/>
          </a:p>
          <a:p>
            <a:r>
              <a:rPr lang="ru-RU" dirty="0" smtClean="0">
                <a:solidFill>
                  <a:srgbClr val="C00000"/>
                </a:solidFill>
              </a:rPr>
              <a:t>1906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Freeman\Desktop\Новая папка (7)\Triode_vacuum_tube_r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928670"/>
            <a:ext cx="3714776" cy="4313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92</TotalTime>
  <Words>267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ОКРУЖАЮЩИЙ МИР  4 КЛАСС</vt:lpstr>
      <vt:lpstr>Век научных открытий</vt:lpstr>
      <vt:lpstr>Направления , по которым развивается научно- технический прогресс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Рост скоростей</vt:lpstr>
      <vt:lpstr>Уменьшение размеров различных устройств</vt:lpstr>
      <vt:lpstr>Рост скоростей</vt:lpstr>
      <vt:lpstr>Научно – технический прогресс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Век научных открытий</dc:title>
  <dc:creator>Freeman</dc:creator>
  <cp:lastModifiedBy>Андрей</cp:lastModifiedBy>
  <cp:revision>14</cp:revision>
  <dcterms:created xsi:type="dcterms:W3CDTF">2011-03-26T15:17:04Z</dcterms:created>
  <dcterms:modified xsi:type="dcterms:W3CDTF">2015-02-18T17:49:13Z</dcterms:modified>
</cp:coreProperties>
</file>