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73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00B01-EF91-4C5E-B083-6C12CAEF4E74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F331E-5BFA-4E4E-B5C6-C2AEFF1575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00B01-EF91-4C5E-B083-6C12CAEF4E74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F331E-5BFA-4E4E-B5C6-C2AEFF1575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00B01-EF91-4C5E-B083-6C12CAEF4E74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F331E-5BFA-4E4E-B5C6-C2AEFF1575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00B01-EF91-4C5E-B083-6C12CAEF4E74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F331E-5BFA-4E4E-B5C6-C2AEFF1575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00B01-EF91-4C5E-B083-6C12CAEF4E74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F331E-5BFA-4E4E-B5C6-C2AEFF1575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00B01-EF91-4C5E-B083-6C12CAEF4E74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F331E-5BFA-4E4E-B5C6-C2AEFF1575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00B01-EF91-4C5E-B083-6C12CAEF4E74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F331E-5BFA-4E4E-B5C6-C2AEFF1575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00B01-EF91-4C5E-B083-6C12CAEF4E74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F331E-5BFA-4E4E-B5C6-C2AEFF1575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00B01-EF91-4C5E-B083-6C12CAEF4E74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F331E-5BFA-4E4E-B5C6-C2AEFF1575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00B01-EF91-4C5E-B083-6C12CAEF4E74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F331E-5BFA-4E4E-B5C6-C2AEFF1575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00B01-EF91-4C5E-B083-6C12CAEF4E74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F331E-5BFA-4E4E-B5C6-C2AEFF1575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100B01-EF91-4C5E-B083-6C12CAEF4E74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AF331E-5BFA-4E4E-B5C6-C2AEFF1575F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404664"/>
            <a:ext cx="7772400" cy="4824536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 на готовых чертежах по теме: «Равнобедренный треугольник»</a:t>
            </a:r>
            <a:br>
              <a:rPr lang="ru-RU" sz="6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7 класс</a:t>
            </a:r>
            <a:endParaRPr lang="ru-RU" sz="60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363272" cy="1484784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Найдите градусную меру угла АВС</a:t>
            </a:r>
            <a:endParaRPr lang="ru-RU" sz="40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 l="15393" t="4810" r="27525" b="23447"/>
          <a:stretch>
            <a:fillRect/>
          </a:stretch>
        </p:blipFill>
        <p:spPr bwMode="auto">
          <a:xfrm>
            <a:off x="1691680" y="1196752"/>
            <a:ext cx="5472608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/>
          <p:cNvPicPr>
            <a:picLocks noGrp="1"/>
          </p:cNvPicPr>
          <p:nvPr>
            <p:ph idx="1"/>
          </p:nvPr>
        </p:nvPicPr>
        <p:blipFill>
          <a:blip r:embed="rId2" cstate="print"/>
          <a:srcRect l="12346" t="8818" r="7478" b="16232"/>
          <a:stretch>
            <a:fillRect/>
          </a:stretch>
        </p:blipFill>
        <p:spPr bwMode="auto">
          <a:xfrm>
            <a:off x="971600" y="1124744"/>
            <a:ext cx="7200800" cy="554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0"/>
            <a:ext cx="5569338" cy="1326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/>
          <p:nvPr/>
        </p:nvPicPr>
        <p:blipFill>
          <a:blip r:embed="rId2" cstate="print"/>
          <a:srcRect l="4971" t="5812" r="23664" b="15030"/>
          <a:stretch>
            <a:fillRect/>
          </a:stretch>
        </p:blipFill>
        <p:spPr bwMode="auto">
          <a:xfrm>
            <a:off x="1115616" y="1124744"/>
            <a:ext cx="6696744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0"/>
            <a:ext cx="5752570" cy="1384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3611" t="6020" r="9991" b="11981"/>
          <a:stretch>
            <a:fillRect/>
          </a:stretch>
        </p:blipFill>
        <p:spPr bwMode="auto">
          <a:xfrm>
            <a:off x="1187624" y="980728"/>
            <a:ext cx="7128792" cy="5412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Сформулируйте условие задачи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0"/>
            <a:ext cx="4680521" cy="1259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5452" t="5405" r="19453" b="21409"/>
          <a:stretch>
            <a:fillRect/>
          </a:stretch>
        </p:blipFill>
        <p:spPr bwMode="auto">
          <a:xfrm>
            <a:off x="1198582" y="1052736"/>
            <a:ext cx="6973818" cy="5437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5091" t="20683" r="21087" b="18859"/>
          <a:stretch>
            <a:fillRect/>
          </a:stretch>
        </p:blipFill>
        <p:spPr bwMode="auto">
          <a:xfrm>
            <a:off x="539552" y="1052736"/>
            <a:ext cx="8106585" cy="5311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568952" cy="1152128"/>
          </a:xfrm>
        </p:spPr>
        <p:txBody>
          <a:bodyPr/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Сформулируйте условие задачи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 l="3244" t="25559" r="61319" b="24239"/>
          <a:stretch>
            <a:fillRect/>
          </a:stretch>
        </p:blipFill>
        <p:spPr bwMode="auto">
          <a:xfrm>
            <a:off x="1115616" y="3284984"/>
            <a:ext cx="2808312" cy="3182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352928" cy="259228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Периметр равнобедренного треугольника равен 37см. Основание меньше боковой стороны на 5 см. Найдите стороны этого треугольника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3968" y="260648"/>
            <a:ext cx="303468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Решение: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3932" t="24899" r="61812" b="24899"/>
          <a:stretch>
            <a:fillRect/>
          </a:stretch>
        </p:blipFill>
        <p:spPr bwMode="auto">
          <a:xfrm>
            <a:off x="251520" y="1556792"/>
            <a:ext cx="3860439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1340768"/>
            <a:ext cx="4667501" cy="5052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42</Words>
  <Application>Microsoft Office PowerPoint</Application>
  <PresentationFormat>Экран (4:3)</PresentationFormat>
  <Paragraphs>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Задачи на готовых чертежах по теме: «Равнобедренный треугольник» 7 класс</vt:lpstr>
      <vt:lpstr>Найдите градусную меру угла АВС</vt:lpstr>
      <vt:lpstr>Слайд 3</vt:lpstr>
      <vt:lpstr>Слайд 4</vt:lpstr>
      <vt:lpstr>Сформулируйте условие задачи</vt:lpstr>
      <vt:lpstr>Слайд 6</vt:lpstr>
      <vt:lpstr>Сформулируйте условие задачи</vt:lpstr>
      <vt:lpstr>Периметр равнобедренного треугольника равен 37см. Основание меньше боковой стороны на 5 см. Найдите стороны этого треугольника</vt:lpstr>
      <vt:lpstr>Решение: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6</cp:revision>
  <dcterms:created xsi:type="dcterms:W3CDTF">2018-02-08T13:13:06Z</dcterms:created>
  <dcterms:modified xsi:type="dcterms:W3CDTF">2018-02-08T14:18:00Z</dcterms:modified>
</cp:coreProperties>
</file>