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2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20.01.2014</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20.01.2014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20.01.2014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20.01.2014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20.01.2014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20.01.2014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20.01.2014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20.01.2014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t>20.01.2014</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sp>
        <p:nvSpPr>
          <p:cNvPr id="4" name="Прямоугольник 3"/>
          <p:cNvSpPr/>
          <p:nvPr/>
        </p:nvSpPr>
        <p:spPr>
          <a:xfrm>
            <a:off x="4950413" y="188640"/>
            <a:ext cx="3672408" cy="1846659"/>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6000" b="1" cap="none" spc="0" dirty="0" smtClean="0">
                <a:ln/>
                <a:solidFill>
                  <a:schemeClr val="accent3"/>
                </a:solidFill>
                <a:effectLst/>
              </a:rPr>
              <a:t>Зайцы</a:t>
            </a:r>
          </a:p>
          <a:p>
            <a:pPr algn="ctr"/>
            <a:endParaRPr lang="ru-RU" sz="5400" b="1" cap="none" spc="0" dirty="0">
              <a:ln/>
              <a:solidFill>
                <a:schemeClr val="accent3"/>
              </a:solidFill>
              <a:effectLst/>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79" y="1340768"/>
            <a:ext cx="5829300" cy="4572000"/>
          </a:xfrm>
          <a:prstGeom prst="rect">
            <a:avLst/>
          </a:prstGeom>
        </p:spPr>
      </p:pic>
      <p:sp>
        <p:nvSpPr>
          <p:cNvPr id="6" name="Прямоугольник 5"/>
          <p:cNvSpPr/>
          <p:nvPr/>
        </p:nvSpPr>
        <p:spPr>
          <a:xfrm>
            <a:off x="6300192" y="5517232"/>
            <a:ext cx="2088232" cy="923330"/>
          </a:xfrm>
          <a:prstGeom prst="rect">
            <a:avLst/>
          </a:prstGeom>
        </p:spPr>
        <p:txBody>
          <a:bodyPr wrap="square">
            <a:spAutoFit/>
          </a:bodyPr>
          <a:lstStyle/>
          <a:p>
            <a:r>
              <a:rPr lang="ru-RU" dirty="0"/>
              <a:t>Подготовила  </a:t>
            </a:r>
            <a:r>
              <a:rPr lang="ru-RU" dirty="0" err="1"/>
              <a:t>Хамидулина</a:t>
            </a:r>
            <a:r>
              <a:rPr lang="ru-RU" dirty="0"/>
              <a:t>  Саша  7а класс</a:t>
            </a:r>
          </a:p>
        </p:txBody>
      </p:sp>
    </p:spTree>
    <p:extLst>
      <p:ext uri="{BB962C8B-B14F-4D97-AF65-F5344CB8AC3E}">
        <p14:creationId xmlns:p14="http://schemas.microsoft.com/office/powerpoint/2010/main" val="992678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499992" y="188640"/>
            <a:ext cx="4546848" cy="5069160"/>
          </a:xfrm>
        </p:spPr>
        <p:txBody>
          <a:bodyPr>
            <a:normAutofit fontScale="85000" lnSpcReduction="10000"/>
          </a:bodyPr>
          <a:lstStyle/>
          <a:p>
            <a:r>
              <a:rPr lang="ru-RU" dirty="0" err="1" smtClean="0"/>
              <a:t>За́йцы</a:t>
            </a:r>
            <a:r>
              <a:rPr lang="ru-RU" dirty="0" smtClean="0"/>
              <a:t> </a:t>
            </a:r>
            <a:r>
              <a:rPr lang="ru-RU" dirty="0"/>
              <a:t>— семейство млекопитающих из отряда зайцеобразных, включающее в себя собственно </a:t>
            </a:r>
            <a:r>
              <a:rPr lang="ru-RU" dirty="0" smtClean="0"/>
              <a:t>зайцев и </a:t>
            </a:r>
            <a:r>
              <a:rPr lang="ru-RU" dirty="0"/>
              <a:t>кроликов (остальные роды). Зайцы распространены по всему миру, кроме Антарктиды и отдалённых островов, на многие из которых ввезены людьми. Отличаются от пищух развитыми задними конечностями, длинными ушами и наличием короткого хвоста.</a:t>
            </a:r>
          </a:p>
        </p:txBody>
      </p:sp>
      <p:sp>
        <p:nvSpPr>
          <p:cNvPr id="4" name="Прямоугольник 3"/>
          <p:cNvSpPr/>
          <p:nvPr/>
        </p:nvSpPr>
        <p:spPr>
          <a:xfrm>
            <a:off x="323528" y="3501008"/>
            <a:ext cx="3456384" cy="3108543"/>
          </a:xfrm>
          <a:prstGeom prst="rect">
            <a:avLst/>
          </a:prstGeom>
        </p:spPr>
        <p:txBody>
          <a:bodyPr wrap="square">
            <a:spAutoFit/>
          </a:bodyPr>
          <a:lstStyle/>
          <a:p>
            <a:r>
              <a:rPr lang="ru-RU" sz="2800" dirty="0" smtClean="0"/>
              <a:t>Царство: Животные</a:t>
            </a:r>
            <a:endParaRPr lang="ru-RU" sz="2800" dirty="0"/>
          </a:p>
          <a:p>
            <a:r>
              <a:rPr lang="ru-RU" sz="2800" dirty="0"/>
              <a:t>Тип: </a:t>
            </a:r>
            <a:r>
              <a:rPr lang="ru-RU" sz="2800" dirty="0" smtClean="0"/>
              <a:t>Хордовые</a:t>
            </a:r>
            <a:endParaRPr lang="ru-RU" sz="2800" dirty="0"/>
          </a:p>
          <a:p>
            <a:r>
              <a:rPr lang="ru-RU" sz="2800" dirty="0"/>
              <a:t>Класс: </a:t>
            </a:r>
            <a:r>
              <a:rPr lang="ru-RU" sz="2800" dirty="0" smtClean="0"/>
              <a:t>Млекопитающие</a:t>
            </a:r>
            <a:endParaRPr lang="ru-RU" sz="2800" dirty="0"/>
          </a:p>
          <a:p>
            <a:r>
              <a:rPr lang="ru-RU" sz="2800" dirty="0"/>
              <a:t>Отряд: </a:t>
            </a:r>
            <a:r>
              <a:rPr lang="ru-RU" sz="2800" dirty="0" smtClean="0"/>
              <a:t>Зайцеобразные</a:t>
            </a:r>
            <a:endParaRPr lang="ru-RU" sz="2800" dirty="0"/>
          </a:p>
          <a:p>
            <a:r>
              <a:rPr lang="ru-RU" sz="2800" dirty="0"/>
              <a:t>Семейство: </a:t>
            </a:r>
            <a:r>
              <a:rPr lang="ru-RU" sz="2800" dirty="0" err="1" smtClean="0"/>
              <a:t>Зайцевые</a:t>
            </a:r>
            <a:endParaRPr lang="ru-RU" sz="28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 y="146050"/>
            <a:ext cx="4477604" cy="3354958"/>
          </a:xfrm>
          <a:prstGeom prst="rect">
            <a:avLst/>
          </a:prstGeom>
        </p:spPr>
      </p:pic>
    </p:spTree>
    <p:extLst>
      <p:ext uri="{BB962C8B-B14F-4D97-AF65-F5344CB8AC3E}">
        <p14:creationId xmlns:p14="http://schemas.microsoft.com/office/powerpoint/2010/main" val="1946738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Зайцы</a:t>
            </a:r>
          </a:p>
        </p:txBody>
      </p:sp>
      <p:sp>
        <p:nvSpPr>
          <p:cNvPr id="3" name="Объект 2"/>
          <p:cNvSpPr>
            <a:spLocks noGrp="1"/>
          </p:cNvSpPr>
          <p:nvPr>
            <p:ph idx="1"/>
          </p:nvPr>
        </p:nvSpPr>
        <p:spPr/>
        <p:txBody>
          <a:bodyPr>
            <a:normAutofit/>
          </a:bodyPr>
          <a:lstStyle/>
          <a:p>
            <a:r>
              <a:rPr lang="ru-RU" sz="1800" dirty="0"/>
              <a:t>Традиционно многие привыкли считать зайцев грызунами, между тем как эти животные выделены в отдельный отряд </a:t>
            </a:r>
            <a:r>
              <a:rPr lang="ru-RU" sz="1800" dirty="0" err="1"/>
              <a:t>Зайцеообразных</a:t>
            </a:r>
            <a:r>
              <a:rPr lang="ru-RU" sz="1800" dirty="0"/>
              <a:t>. В мире насчитывается 32 вида зайцев, их ближайшими родственниками являются </a:t>
            </a:r>
            <a:r>
              <a:rPr lang="ru-RU" sz="1800" dirty="0" smtClean="0"/>
              <a:t>пищух.</a:t>
            </a:r>
          </a:p>
          <a:p>
            <a:r>
              <a:rPr lang="ru-RU" sz="1800" dirty="0" smtClean="0"/>
              <a:t>С </a:t>
            </a:r>
            <a:r>
              <a:rPr lang="ru-RU" sz="1800" dirty="0"/>
              <a:t>грызунами их сближает способ питания и конвергентное (то есть, вызванное одинаковыми условиями жизни) внешнее сходство. Так же, как и грызуны, зайцы исключительно травоядные животные, питающиеся преимущественно грубой пищей. Летом основу их рациона составляет трава, зимой они вынуждены питаться ветками и корой. У зайцев полностью отсутствуют клыки, зато быстро стирающиеся резцы растут непрерывно всю жизнь</a:t>
            </a:r>
            <a:r>
              <a:rPr lang="ru-RU" sz="1800" dirty="0" smtClean="0"/>
              <a:t>.</a:t>
            </a:r>
            <a:endParaRPr lang="ru-RU" sz="1800" dirty="0"/>
          </a:p>
        </p:txBody>
      </p:sp>
    </p:spTree>
    <p:extLst>
      <p:ext uri="{BB962C8B-B14F-4D97-AF65-F5344CB8AC3E}">
        <p14:creationId xmlns:p14="http://schemas.microsoft.com/office/powerpoint/2010/main" val="36622848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95959" y="188640"/>
            <a:ext cx="4680520" cy="1368152"/>
          </a:xfrm>
        </p:spPr>
        <p:txBody>
          <a:bodyPr>
            <a:normAutofit/>
          </a:bodyPr>
          <a:lstStyle/>
          <a:p>
            <a:r>
              <a:rPr lang="ru-RU" sz="1600" dirty="0"/>
              <a:t>У нас наиболее известны два вида зайцев – беляк и русак. Свои названия они получили из-за разницы в окраске: беляк в зимнее время имеет чисто-белый окрас, только кончики ушей остаются черными.</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1565687"/>
            <a:ext cx="2664296" cy="1775087"/>
          </a:xfrm>
          <a:prstGeom prst="rect">
            <a:avLst/>
          </a:prstGeom>
        </p:spPr>
      </p:pic>
      <p:sp>
        <p:nvSpPr>
          <p:cNvPr id="5" name="Прямоугольник 4"/>
          <p:cNvSpPr/>
          <p:nvPr/>
        </p:nvSpPr>
        <p:spPr>
          <a:xfrm>
            <a:off x="4716016" y="1556792"/>
            <a:ext cx="3726160" cy="646331"/>
          </a:xfrm>
          <a:prstGeom prst="rect">
            <a:avLst/>
          </a:prstGeom>
        </p:spPr>
        <p:txBody>
          <a:bodyPr wrap="square">
            <a:spAutoFit/>
          </a:bodyPr>
          <a:lstStyle/>
          <a:p>
            <a:r>
              <a:rPr lang="ru-RU" dirty="0"/>
              <a:t>Летом заяц-беляк имеет серовато-рыжий окрас.</a:t>
            </a: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76479" y="2348880"/>
            <a:ext cx="2848002" cy="1908162"/>
          </a:xfrm>
          <a:prstGeom prst="rect">
            <a:avLst/>
          </a:prstGeom>
        </p:spPr>
      </p:pic>
      <p:sp>
        <p:nvSpPr>
          <p:cNvPr id="7" name="Прямоугольник 6"/>
          <p:cNvSpPr/>
          <p:nvPr/>
        </p:nvSpPr>
        <p:spPr>
          <a:xfrm>
            <a:off x="4776479" y="4751828"/>
            <a:ext cx="3312368" cy="1569660"/>
          </a:xfrm>
          <a:prstGeom prst="rect">
            <a:avLst/>
          </a:prstGeom>
        </p:spPr>
        <p:txBody>
          <a:bodyPr wrap="square">
            <a:spAutoFit/>
          </a:bodyPr>
          <a:lstStyle/>
          <a:p>
            <a:r>
              <a:rPr lang="ru-RU" sz="1600" dirty="0"/>
              <a:t>Русак весь год выглядит примерно одинаково – пестровато-бурой окраски. Связанно это с тем, что беляк – житель северных регионов, заселяет в основном тайгу и тундру.</a:t>
            </a: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3303" y="4254660"/>
            <a:ext cx="3153635"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85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251520" y="908720"/>
            <a:ext cx="8229600" cy="4709160"/>
          </a:xfrm>
        </p:spPr>
        <p:txBody>
          <a:bodyPr>
            <a:normAutofit/>
          </a:bodyPr>
          <a:lstStyle/>
          <a:p>
            <a:r>
              <a:rPr lang="ru-RU" sz="2400" dirty="0"/>
              <a:t>Зайцы быстро бегают, с помощью длинных задних конечностей они могут развивать скорость до 50 км/ч. Во время бега заяц может совершать длинные прыжки и довольно резко менять направление движения. Такая маневренность помогает спастись от быстроногих хищников. Во время бега заяц может совершать длинные прыжки и довольно резко менять направление движения. Такая маневренность помогает спастись от быстроногих хищников.</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4077072"/>
            <a:ext cx="4680520" cy="2536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048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323528" y="476672"/>
            <a:ext cx="8229600" cy="4709160"/>
          </a:xfrm>
        </p:spPr>
        <p:txBody>
          <a:bodyPr>
            <a:normAutofit/>
          </a:bodyPr>
          <a:lstStyle/>
          <a:p>
            <a:r>
              <a:rPr lang="ru-RU" sz="1800" dirty="0"/>
              <a:t>Все виды зайцев по природе своей очень плодовиты: они приносят потомство 3-5 раз в год, молодняк достигает </a:t>
            </a:r>
            <a:r>
              <a:rPr lang="ru-RU" sz="1800" dirty="0" err="1"/>
              <a:t>половозрелости</a:t>
            </a:r>
            <a:r>
              <a:rPr lang="ru-RU" sz="1800" dirty="0"/>
              <a:t> тоже в возрасте одного года. В одном помете бывает 2-4 детеныша. Зайчата рождаются развитыми, зрячими, но первые несколько дней избегают двигаться, затаившись в укромном месте. Уникальной особенностью зайцев является то, что они бросают свое потомство на произвол судьбы уже через несколько часов после родов. Новорожденные зайчата, единожды накормленные матерью, остаются сидеть под кустом, но гибель от голода им не грозит. Дело в том, что зайчихи приносят потомство одновременно и любая самка, наткнувшись на голодных зайчат, кормит их молоком. Такой «коммунизм» способствует выживанию потомства, потому что зайчата, в отличие от взрослых, не имеют запаха.</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3717032"/>
            <a:ext cx="3617979" cy="2713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3970172"/>
            <a:ext cx="3248655" cy="2436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8677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sp>
        <p:nvSpPr>
          <p:cNvPr id="4" name="Прямоугольник 3"/>
          <p:cNvSpPr/>
          <p:nvPr/>
        </p:nvSpPr>
        <p:spPr>
          <a:xfrm>
            <a:off x="471109" y="1844824"/>
            <a:ext cx="7941314" cy="3385542"/>
          </a:xfrm>
          <a:prstGeom prst="rect">
            <a:avLst/>
          </a:prstGeom>
          <a:noFill/>
        </p:spPr>
        <p:txBody>
          <a:bodyPr wrap="square" lIns="91440" tIns="45720" rIns="91440" bIns="45720">
            <a:spAutoFit/>
          </a:bodyPr>
          <a:lstStyle/>
          <a:p>
            <a:pPr algn="ctr"/>
            <a:r>
              <a:rPr lang="ru-RU" sz="80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Спасибо за внимание!</a:t>
            </a:r>
          </a:p>
          <a:p>
            <a:pPr algn="ctr"/>
            <a:endParaRPr lang="ru-RU" sz="54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extLst>
      <p:ext uri="{BB962C8B-B14F-4D97-AF65-F5344CB8AC3E}">
        <p14:creationId xmlns:p14="http://schemas.microsoft.com/office/powerpoint/2010/main" val="38389818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52</TotalTime>
  <Words>444</Words>
  <Application>Microsoft Office PowerPoint</Application>
  <PresentationFormat>Экран (4:3)</PresentationFormat>
  <Paragraphs>17</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Апекс</vt:lpstr>
      <vt:lpstr>Презентация PowerPoint</vt:lpstr>
      <vt:lpstr>Презентация PowerPoint</vt:lpstr>
      <vt:lpstr>Зайцы</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Кристина Олеся</dc:creator>
  <cp:lastModifiedBy>Кристина Олеся</cp:lastModifiedBy>
  <cp:revision>6</cp:revision>
  <dcterms:created xsi:type="dcterms:W3CDTF">2014-01-20T13:04:05Z</dcterms:created>
  <dcterms:modified xsi:type="dcterms:W3CDTF">2014-01-20T14:42:00Z</dcterms:modified>
</cp:coreProperties>
</file>