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94660"/>
  </p:normalViewPr>
  <p:slideViewPr>
    <p:cSldViewPr>
      <p:cViewPr>
        <p:scale>
          <a:sx n="76" d="100"/>
          <a:sy n="76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BCCF7-F701-448C-A0AC-608F4194F0DD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64F60-0633-4985-B8F3-85623823374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4755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64F60-0633-4985-B8F3-856238233747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56A8C-E984-40A5-AE43-D8DB2DB8B12C}" type="datetimeFigureOut">
              <a:rPr lang="ru-RU" smtClean="0"/>
              <a:pPr/>
              <a:t>03.02.2018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C9D41-93F2-4F3D-8C2D-B3361916684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858180" cy="128588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«Зимние виды спорта»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929198"/>
            <a:ext cx="6400800" cy="709602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3500" dirty="0" smtClean="0">
                <a:solidFill>
                  <a:schemeClr val="tx1"/>
                </a:solidFill>
              </a:rPr>
              <a:t>Составила</a:t>
            </a:r>
          </a:p>
          <a:p>
            <a:pPr algn="r"/>
            <a:r>
              <a:rPr lang="ru-RU" sz="3500" dirty="0" smtClean="0">
                <a:solidFill>
                  <a:schemeClr val="tx1"/>
                </a:solidFill>
              </a:rPr>
              <a:t>Суркова М. В.</a:t>
            </a:r>
            <a:endParaRPr lang="ru-RU" sz="3500" dirty="0" smtClean="0">
              <a:solidFill>
                <a:schemeClr val="tx1"/>
              </a:solidFill>
            </a:endParaRPr>
          </a:p>
          <a:p>
            <a:endParaRPr lang="ru-RU" sz="14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Детский сад№19 «Алёнушка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с.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Шепси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im1-tub-ru.yandex.net/i?id=8e50a921719fac7175399e5960b5ef47-113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71810"/>
            <a:ext cx="214314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1-tub-ru.yandex.net/i?id=6c1499215f3d4f717dfc4efab594a96f-108-144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500306"/>
            <a:ext cx="19075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40f29b813388894ec5993a0ef1f5934c-115-144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714620"/>
            <a:ext cx="271177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САННЫЙ </a:t>
            </a:r>
            <a:r>
              <a:rPr lang="ru-RU" b="1" cap="all" dirty="0" smtClean="0"/>
              <a:t>СПОРТ.</a:t>
            </a:r>
            <a:endParaRPr lang="ru-RU" b="1" cap="all" dirty="0"/>
          </a:p>
        </p:txBody>
      </p:sp>
      <p:pic>
        <p:nvPicPr>
          <p:cNvPr id="4" name="Содержимое 3" descr="Санный спорт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157163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ани БМ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357694"/>
            <a:ext cx="1907540" cy="181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1571612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Санный спорт</a:t>
            </a:r>
            <a:r>
              <a:rPr lang="ru-RU" sz="2800" dirty="0"/>
              <a:t> — это соревнования в скоростном спуске на одноместных или двухместных санях 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ГОРНОЛЫЖНЫЙ </a:t>
            </a:r>
            <a:r>
              <a:rPr lang="ru-RU" b="1" cap="all" dirty="0" smtClean="0"/>
              <a:t>СПОРТ.</a:t>
            </a:r>
            <a:endParaRPr lang="ru-RU" b="1" cap="all" dirty="0"/>
          </a:p>
        </p:txBody>
      </p:sp>
      <p:pic>
        <p:nvPicPr>
          <p:cNvPr id="4" name="Содержимое 3" descr="Горнолыжный спорт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00240"/>
            <a:ext cx="19050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оростной спус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929066"/>
            <a:ext cx="1907540" cy="197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928926" y="1571612"/>
            <a:ext cx="39290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Горнолыжный спорт</a:t>
            </a:r>
            <a:r>
              <a:rPr lang="ru-RU" sz="3200" dirty="0"/>
              <a:t> — спуск с гор на специальных лыжах. Вид спорта, а также популярный вид активного отдыха миллионов людей по всему миру.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>ЛЫЖНЫЕ ГОНКИ.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4" name="Содержимое 3" descr="Свободный стиль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1905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Гонки на лыжах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500570"/>
            <a:ext cx="19075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714488"/>
            <a:ext cx="41433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Лыжные гонки</a:t>
            </a:r>
            <a:r>
              <a:rPr lang="ru-RU" sz="2800" dirty="0"/>
              <a:t> — </a:t>
            </a:r>
            <a:r>
              <a:rPr lang="ru-RU" sz="2800" dirty="0" err="1"/>
              <a:t>гонки</a:t>
            </a:r>
            <a:r>
              <a:rPr lang="ru-RU" sz="2800" dirty="0"/>
              <a:t> на лыжах на определённую дистанцию по специально подготовленной трассе среди лиц определённой категории (возрастной, половой </a:t>
            </a:r>
            <a:r>
              <a:rPr lang="ru-RU" sz="2800" dirty="0" smtClean="0"/>
              <a:t>.)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/>
              <a:t>ПРЫЖКИ НА ЛЫЖАХ С ТРАМПЛИНА</a:t>
            </a:r>
          </a:p>
        </p:txBody>
      </p:sp>
      <p:pic>
        <p:nvPicPr>
          <p:cNvPr id="4" name="Содержимое 3" descr="Прыжки на лыжах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1905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ехника прыжков с трамплин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143380"/>
            <a:ext cx="2286016" cy="1862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00298" y="1500174"/>
            <a:ext cx="435770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Прыжки с трамплина</a:t>
            </a:r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dirty="0"/>
              <a:t>— вид спорта, включающий прыжки на лыжах со специально оборудованных трамплинов. Выступают как самостоятельный вид спорта, а так же входят в программу лыжного двоеборья. Входят в состав Международной федерации лыжного спорта (FIS).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>СНОУБОРДИНГ.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4" name="Содержимое 3" descr="Snowboardi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190500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ноубординг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143380"/>
            <a:ext cx="1907540" cy="193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643050"/>
            <a:ext cx="41433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Сноубординг </a:t>
            </a:r>
            <a:r>
              <a:rPr lang="ru-RU" sz="2400" dirty="0" smtClean="0"/>
              <a:t>– </a:t>
            </a:r>
            <a:r>
              <a:rPr lang="ru-RU" sz="2400" dirty="0"/>
              <a:t>вид спорта, включающий в себя скоростной спуск с горного склона, выполнение акробатических элементов на специальной трассе и пр. на сноуборде – </a:t>
            </a:r>
            <a:r>
              <a:rPr lang="ru-RU" sz="2400" dirty="0" err="1"/>
              <a:t>монолыже</a:t>
            </a:r>
            <a:r>
              <a:rPr lang="ru-RU" sz="2400" dirty="0"/>
              <a:t> с окантовкой, на которой установлены крепления для ног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ФРИСТАЙЛ.</a:t>
            </a:r>
            <a:endParaRPr lang="ru-RU" b="1" cap="all" dirty="0"/>
          </a:p>
        </p:txBody>
      </p:sp>
      <p:pic>
        <p:nvPicPr>
          <p:cNvPr id="4" name="Содержимое 3" descr="Фристайл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1905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ристайл в Росси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286256"/>
            <a:ext cx="1907540" cy="196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00298" y="1500175"/>
            <a:ext cx="435770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Фристайл</a:t>
            </a:r>
            <a:r>
              <a:rPr lang="ru-RU" sz="2400" dirty="0"/>
              <a:t> </a:t>
            </a:r>
            <a:r>
              <a:rPr lang="ru-RU" sz="2400" dirty="0" smtClean="0"/>
              <a:t>— </a:t>
            </a:r>
            <a:r>
              <a:rPr lang="ru-RU" sz="2400" dirty="0"/>
              <a:t>вид лыжного спорта. В состав фристайла входят: лыжная акробатика, </a:t>
            </a:r>
            <a:r>
              <a:rPr lang="ru-RU" sz="2400" dirty="0" err="1"/>
              <a:t>скикросс</a:t>
            </a:r>
            <a:r>
              <a:rPr lang="ru-RU" sz="2400" dirty="0"/>
              <a:t> и могул. Лыжный балет – одна из дисциплин фристайла, существовавшая до 1999 года, была исключена из программ официальных соревнований. Балет состоял из спуска по пологому склону под музыкальное сопровождение с демонстрацией элементов скольжения, шагов, вращений, прыжков.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6000" dirty="0" smtClean="0"/>
          </a:p>
          <a:p>
            <a:pPr>
              <a:buNone/>
            </a:pPr>
            <a:r>
              <a:rPr lang="ru-RU" sz="6000" smtClean="0"/>
              <a:t>Занимайтесь, </a:t>
            </a:r>
            <a:r>
              <a:rPr lang="ru-RU" sz="6000" dirty="0" smtClean="0"/>
              <a:t>спортом!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Фигурное катание.</a:t>
            </a:r>
            <a:endParaRPr lang="ru-RU" dirty="0"/>
          </a:p>
        </p:txBody>
      </p:sp>
      <p:pic>
        <p:nvPicPr>
          <p:cNvPr id="8" name="Рисунок 7" descr="http://im2-tub-ru.yandex.net/i?id=b4b69f8141e3a1a7107585170d95c202-17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071942"/>
            <a:ext cx="17910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71736" y="1714488"/>
            <a:ext cx="45005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Фигу́рное ката́ние</a:t>
            </a:r>
            <a:r>
              <a:rPr lang="ru-RU" sz="2000" dirty="0"/>
              <a:t> — конькобежный вид спорта, относится к сложнокоординационным видам спорта. Основная идея заключается в передвижении спортсмена или пары спортсменов на коньках по льду с переменами направления скольжения и выполнением дополнительных элементов (вращением, прыжками, комбинаций шагов, поддержек и др.) под музыку</a:t>
            </a:r>
            <a:r>
              <a:rPr lang="ru-RU" dirty="0"/>
              <a:t>.</a:t>
            </a:r>
          </a:p>
        </p:txBody>
      </p:sp>
      <p:pic>
        <p:nvPicPr>
          <p:cNvPr id="11" name="Содержимое 10" descr="Фигурное катание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181051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КОНЬКОБЕЖНЫЙ </a:t>
            </a:r>
            <a:r>
              <a:rPr lang="ru-RU" b="1" cap="all" dirty="0" smtClean="0"/>
              <a:t>СПОРТ.</a:t>
            </a:r>
            <a:endParaRPr lang="ru-RU" b="1" cap="all" dirty="0"/>
          </a:p>
        </p:txBody>
      </p:sp>
      <p:pic>
        <p:nvPicPr>
          <p:cNvPr id="4" name="Содержимое 3" descr="Speed Skati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928802"/>
            <a:ext cx="1905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нькобежный спорт - Олимпийские виды спорт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86256"/>
            <a:ext cx="1907540" cy="209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857364"/>
            <a:ext cx="41433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Конькобежный спорт</a:t>
            </a:r>
            <a:r>
              <a:rPr lang="ru-RU" sz="2400" dirty="0"/>
              <a:t> </a:t>
            </a:r>
            <a:r>
              <a:rPr lang="ru-RU" sz="2400" dirty="0" smtClean="0"/>
              <a:t> Скоростной </a:t>
            </a:r>
            <a:r>
              <a:rPr lang="ru-RU" sz="2400" dirty="0"/>
              <a:t>бег на коньках — </a:t>
            </a:r>
            <a:r>
              <a:rPr lang="ru-RU" sz="2400" dirty="0" smtClean="0"/>
              <a:t> </a:t>
            </a:r>
            <a:r>
              <a:rPr lang="ru-RU" sz="2400" dirty="0"/>
              <a:t>вид спорта, в котором необходимо как можно быстрее преодолевать определённую дистанцию на ледовом стадионе по замкнутому кругу.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>ШОРТ-ТРЕК.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pic>
        <p:nvPicPr>
          <p:cNvPr id="4" name="Содержимое 3" descr="Шорт-трек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19050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лощадка шорт-трек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500570"/>
            <a:ext cx="1907540" cy="211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1857364"/>
            <a:ext cx="42148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Шорт-трек</a:t>
            </a:r>
            <a:r>
              <a:rPr lang="ru-RU" sz="2400" dirty="0"/>
              <a:t>  — короткая дорожка), вид скоростного бега на коньках, заключающийся в максимально быстром преодолении соревновательной дистанции внутри хоккейной площадки (окружность катка — 111,12 м). Зародился </a:t>
            </a:r>
            <a:r>
              <a:rPr lang="ru-RU" sz="2400" i="1" dirty="0"/>
              <a:t>шорт-трек</a:t>
            </a:r>
            <a:r>
              <a:rPr lang="ru-RU" sz="2400" dirty="0"/>
              <a:t> в Канаде в начале 20 века.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/>
              <a:t>ХОККЕЙ С </a:t>
            </a:r>
            <a:r>
              <a:rPr lang="ru-RU" b="1" cap="all" dirty="0" smtClean="0"/>
              <a:t>ШАЙБОЙ.</a:t>
            </a:r>
            <a:endParaRPr lang="ru-RU" b="1" cap="all" dirty="0"/>
          </a:p>
        </p:txBody>
      </p:sp>
      <p:pic>
        <p:nvPicPr>
          <p:cNvPr id="4" name="Содержимое 3" descr="Ворота хоккей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28868"/>
            <a:ext cx="19050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Хоккейное вбрасывани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3643314"/>
            <a:ext cx="1714512" cy="2442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785927"/>
            <a:ext cx="41433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Хоккей с шайбой</a:t>
            </a:r>
            <a:r>
              <a:rPr lang="ru-RU" sz="2400" dirty="0"/>
              <a:t> — спортивная игра, подвид хоккея, заключающаяся в противоборстве двух команд, которые, передавая шайбу клюшками, стремятся забросить её наибольшее количество раз в ворота соперника и не пропустить в свои. Побеждает команда, забросившая наибольшее количество шайб в ворота соперника.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КЕРЛИНГ.</a:t>
            </a:r>
            <a:endParaRPr lang="ru-RU" b="1" cap="all" dirty="0"/>
          </a:p>
        </p:txBody>
      </p:sp>
      <p:pic>
        <p:nvPicPr>
          <p:cNvPr id="4" name="Содержимое 3" descr="Керлинг - Ванкувер-201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19050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ерлинг - клюш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4357694"/>
            <a:ext cx="1214446" cy="190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1785926"/>
            <a:ext cx="42148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Кёрлинг</a:t>
            </a:r>
            <a:r>
              <a:rPr lang="ru-RU" sz="2800" dirty="0"/>
              <a:t> </a:t>
            </a:r>
            <a:r>
              <a:rPr lang="ru-RU" sz="2800" dirty="0" smtClean="0"/>
              <a:t> </a:t>
            </a:r>
            <a:r>
              <a:rPr lang="ru-RU" sz="2800" dirty="0"/>
              <a:t>—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БИАТЛОН.</a:t>
            </a:r>
            <a:endParaRPr lang="ru-RU" b="1" cap="all" dirty="0"/>
          </a:p>
        </p:txBody>
      </p:sp>
      <p:pic>
        <p:nvPicPr>
          <p:cNvPr id="4" name="Содержимое 3" descr="Биатло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19050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иатлон - мишен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000504"/>
            <a:ext cx="1907540" cy="236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43174" y="1785926"/>
            <a:ext cx="421482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Биатлон</a:t>
            </a:r>
            <a:r>
              <a:rPr lang="ru-RU" sz="3200" dirty="0"/>
              <a:t> </a:t>
            </a:r>
            <a:r>
              <a:rPr lang="ru-RU" sz="3200" dirty="0" smtClean="0"/>
              <a:t>— </a:t>
            </a:r>
            <a:r>
              <a:rPr lang="ru-RU" sz="3200" dirty="0"/>
              <a:t>состязание, </a:t>
            </a:r>
            <a:r>
              <a:rPr lang="ru-RU" sz="3200" dirty="0" smtClean="0"/>
              <a:t>борьба </a:t>
            </a:r>
            <a:r>
              <a:rPr lang="ru-RU" sz="3200" dirty="0"/>
              <a:t>— зимний олимпийский вид спорта, сочетающий лыжную гонку со стрельбой из винтовки.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БОБСЛЕЙ.</a:t>
            </a:r>
            <a:endParaRPr lang="ru-RU" b="1" cap="all" dirty="0"/>
          </a:p>
        </p:txBody>
      </p:sp>
      <p:pic>
        <p:nvPicPr>
          <p:cNvPr id="4" name="Содержимое 3" descr="Бобслей - экипаж Зубков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19050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обслей - трасса в Парамоново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143380"/>
            <a:ext cx="1907540" cy="2031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14612" y="1714488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Бобслей</a:t>
            </a:r>
            <a:r>
              <a:rPr lang="ru-RU" sz="2400" dirty="0"/>
              <a:t> </a:t>
            </a:r>
            <a:r>
              <a:rPr lang="ru-RU" sz="2400" dirty="0" smtClean="0"/>
              <a:t> </a:t>
            </a:r>
            <a:r>
              <a:rPr lang="ru-RU" sz="2400" dirty="0"/>
              <a:t>— зимний олимпийский вид спорта, представляющий собой скоростной спуск с гор по специально оборудованным ледовым трассам на управляемых санях — бобах. В программу зимних Олимпийских игр </a:t>
            </a:r>
            <a:r>
              <a:rPr lang="ru-RU" sz="2400" i="1" dirty="0"/>
              <a:t>бобслей</a:t>
            </a:r>
            <a:r>
              <a:rPr lang="ru-RU" sz="2400" dirty="0"/>
              <a:t> был включен начиная с 1924 года.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cap="all" dirty="0" smtClean="0"/>
              <a:t>СКЕЛЕТОН.</a:t>
            </a:r>
            <a:endParaRPr lang="ru-RU" b="1" cap="all" dirty="0"/>
          </a:p>
        </p:txBody>
      </p:sp>
      <p:pic>
        <p:nvPicPr>
          <p:cNvPr id="4" name="Содержимое 3" descr="Скелето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19050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елетон - история, правил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214818"/>
            <a:ext cx="1907540" cy="185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488" y="1714488"/>
            <a:ext cx="40005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Скелетон</a:t>
            </a:r>
            <a:r>
              <a:rPr lang="ru-RU" sz="2800" dirty="0"/>
              <a:t> </a:t>
            </a:r>
            <a:r>
              <a:rPr lang="ru-RU" sz="2800" dirty="0" smtClean="0"/>
              <a:t>— </a:t>
            </a:r>
            <a:r>
              <a:rPr lang="ru-RU" sz="2800" dirty="0"/>
              <a:t>зимний олимпийский вид спорта, представляющий собой спуск по ледяному жёлобу на </a:t>
            </a:r>
            <a:r>
              <a:rPr lang="ru-RU" sz="2800" dirty="0" err="1"/>
              <a:t>двухполозьевых</a:t>
            </a:r>
            <a:r>
              <a:rPr lang="ru-RU" sz="2800" dirty="0"/>
              <a:t> санях на укрепленной раме, победитель которого определяется по сумме двух заездов.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88</Words>
  <Application>Microsoft Office PowerPoint</Application>
  <PresentationFormat>Экран (4:3)</PresentationFormat>
  <Paragraphs>37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«Зимние виды спорта»</vt:lpstr>
      <vt:lpstr>Фигурное катание.</vt:lpstr>
      <vt:lpstr>КОНЬКОБЕЖНЫЙ СПОРТ.</vt:lpstr>
      <vt:lpstr> ШОРТ-ТРЕК. </vt:lpstr>
      <vt:lpstr>ХОККЕЙ С ШАЙБОЙ.</vt:lpstr>
      <vt:lpstr>КЕРЛИНГ.</vt:lpstr>
      <vt:lpstr>БИАТЛОН.</vt:lpstr>
      <vt:lpstr>БОБСЛЕЙ.</vt:lpstr>
      <vt:lpstr>СКЕЛЕТОН.</vt:lpstr>
      <vt:lpstr>САННЫЙ СПОРТ.</vt:lpstr>
      <vt:lpstr>ГОРНОЛЫЖНЫЙ СПОРТ.</vt:lpstr>
      <vt:lpstr> ЛЫЖНЫЕ ГОНКИ. </vt:lpstr>
      <vt:lpstr>ПРЫЖКИ НА ЛЫЖАХ С ТРАМПЛИНА</vt:lpstr>
      <vt:lpstr> СНОУБОРДИНГ. </vt:lpstr>
      <vt:lpstr>ФРИСТАЙЛ.</vt:lpstr>
      <vt:lpstr>Будьте здоровы!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«Зимние виды спорта»</dc:title>
  <dc:creator>Валентина Воеводская</dc:creator>
  <cp:lastModifiedBy>Альберт</cp:lastModifiedBy>
  <cp:revision>6</cp:revision>
  <dcterms:created xsi:type="dcterms:W3CDTF">2015-03-03T09:09:08Z</dcterms:created>
  <dcterms:modified xsi:type="dcterms:W3CDTF">2018-02-03T10:20:08Z</dcterms:modified>
</cp:coreProperties>
</file>