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49" r:id="rId2"/>
    <p:sldMasterId id="2147483787" r:id="rId3"/>
  </p:sldMasterIdLst>
  <p:sldIdLst>
    <p:sldId id="281" r:id="rId4"/>
    <p:sldId id="278" r:id="rId5"/>
    <p:sldId id="261" r:id="rId6"/>
    <p:sldId id="258" r:id="rId7"/>
    <p:sldId id="277" r:id="rId8"/>
    <p:sldId id="259" r:id="rId9"/>
    <p:sldId id="260" r:id="rId10"/>
    <p:sldId id="262" r:id="rId11"/>
    <p:sldId id="280" r:id="rId12"/>
    <p:sldId id="279" r:id="rId13"/>
    <p:sldId id="265" r:id="rId14"/>
    <p:sldId id="283" r:id="rId15"/>
    <p:sldId id="275" r:id="rId1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FF"/>
    <a:srgbClr val="9900CC"/>
    <a:srgbClr val="33CCCC"/>
    <a:srgbClr val="6600CC"/>
    <a:srgbClr val="B4FBA3"/>
    <a:srgbClr val="FF0000"/>
    <a:srgbClr val="3333FF"/>
    <a:srgbClr val="66FF3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0" Type="http://schemas.openxmlformats.org/officeDocument/2006/relationships/slide" Target="slides/slide7.xml"/><Relationship Id="rId19" Type="http://schemas.openxmlformats.org/officeDocument/2006/relationships/theme" Target="theme/theme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63437A-8B84-424E-AEE7-AFF5BA6BE87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C5CDBF-0A70-4BBD-971A-50889A42162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DCD393-AD19-47A5-8E50-A9E4562A097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2084388" y="296863"/>
            <a:ext cx="6823075" cy="5353050"/>
            <a:chOff x="1313" y="187"/>
            <a:chExt cx="4298" cy="3372"/>
          </a:xfrm>
        </p:grpSpPr>
        <p:grpSp>
          <p:nvGrpSpPr>
            <p:cNvPr id="5" name="Group 3"/>
            <p:cNvGrpSpPr>
              <a:grpSpLocks/>
            </p:cNvGrpSpPr>
            <p:nvPr/>
          </p:nvGrpSpPr>
          <p:grpSpPr bwMode="auto">
            <a:xfrm>
              <a:off x="2194" y="601"/>
              <a:ext cx="596" cy="447"/>
              <a:chOff x="0" y="0"/>
              <a:chExt cx="768" cy="576"/>
            </a:xfrm>
          </p:grpSpPr>
          <p:sp>
            <p:nvSpPr>
              <p:cNvPr id="135" name="Oval 4"/>
              <p:cNvSpPr>
                <a:spLocks noChangeArrowheads="1"/>
              </p:cNvSpPr>
              <p:nvPr/>
            </p:nvSpPr>
            <p:spPr bwMode="hidden">
              <a:xfrm>
                <a:off x="0" y="0"/>
                <a:ext cx="768" cy="576"/>
              </a:xfrm>
              <a:prstGeom prst="ellipse">
                <a:avLst/>
              </a:pr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36" name="Oval 5"/>
              <p:cNvSpPr>
                <a:spLocks noChangeArrowheads="1"/>
              </p:cNvSpPr>
              <p:nvPr/>
            </p:nvSpPr>
            <p:spPr bwMode="hidden">
              <a:xfrm>
                <a:off x="276" y="253"/>
                <a:ext cx="187" cy="107"/>
              </a:xfrm>
              <a:prstGeom prst="ellipse">
                <a:avLst/>
              </a:prstGeom>
              <a:gradFill rotWithShape="0">
                <a:gsLst>
                  <a:gs pos="0">
                    <a:schemeClr val="accent1"/>
                  </a:gs>
                  <a:gs pos="100000">
                    <a:schemeClr val="bg2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</p:grpSp>
        <p:grpSp>
          <p:nvGrpSpPr>
            <p:cNvPr id="6" name="Group 6"/>
            <p:cNvGrpSpPr>
              <a:grpSpLocks/>
            </p:cNvGrpSpPr>
            <p:nvPr/>
          </p:nvGrpSpPr>
          <p:grpSpPr bwMode="auto">
            <a:xfrm>
              <a:off x="1312" y="186"/>
              <a:ext cx="4299" cy="3370"/>
              <a:chOff x="0" y="4"/>
              <a:chExt cx="5533" cy="4337"/>
            </a:xfrm>
          </p:grpSpPr>
          <p:grpSp>
            <p:nvGrpSpPr>
              <p:cNvPr id="22" name="Group 7"/>
              <p:cNvGrpSpPr>
                <a:grpSpLocks/>
              </p:cNvGrpSpPr>
              <p:nvPr/>
            </p:nvGrpSpPr>
            <p:grpSpPr bwMode="auto">
              <a:xfrm>
                <a:off x="0" y="4"/>
                <a:ext cx="5470" cy="4337"/>
                <a:chOff x="0" y="4"/>
                <a:chExt cx="5470" cy="4337"/>
              </a:xfrm>
            </p:grpSpPr>
            <p:grpSp>
              <p:nvGrpSpPr>
                <p:cNvPr id="33" name="Group 8"/>
                <p:cNvGrpSpPr>
                  <a:grpSpLocks/>
                </p:cNvGrpSpPr>
                <p:nvPr/>
              </p:nvGrpSpPr>
              <p:grpSpPr bwMode="auto">
                <a:xfrm>
                  <a:off x="1339" y="788"/>
                  <a:ext cx="2919" cy="2148"/>
                  <a:chOff x="1265" y="816"/>
                  <a:chExt cx="2919" cy="2148"/>
                </a:xfrm>
              </p:grpSpPr>
              <p:sp>
                <p:nvSpPr>
                  <p:cNvPr id="133" name="Oval 9"/>
                  <p:cNvSpPr>
                    <a:spLocks noChangeArrowheads="1"/>
                  </p:cNvSpPr>
                  <p:nvPr/>
                </p:nvSpPr>
                <p:spPr bwMode="hidden">
                  <a:xfrm>
                    <a:off x="1265" y="816"/>
                    <a:ext cx="2919" cy="2148"/>
                  </a:xfrm>
                  <a:prstGeom prst="ellipse">
                    <a:avLst/>
                  </a:prstGeom>
                  <a:gradFill rotWithShape="0">
                    <a:gsLst>
                      <a:gs pos="0">
                        <a:schemeClr val="bg2"/>
                      </a:gs>
                      <a:gs pos="100000">
                        <a:schemeClr val="bg1"/>
                      </a:gs>
                    </a:gsLst>
                    <a:path path="shape">
                      <a:fillToRect l="50000" t="50000" r="50000" b="50000"/>
                    </a:path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134" name="Oval 10"/>
                  <p:cNvSpPr>
                    <a:spLocks noChangeArrowheads="1"/>
                  </p:cNvSpPr>
                  <p:nvPr/>
                </p:nvSpPr>
                <p:spPr bwMode="hidden">
                  <a:xfrm>
                    <a:off x="2379" y="1603"/>
                    <a:ext cx="578" cy="403"/>
                  </a:xfrm>
                  <a:prstGeom prst="ellipse">
                    <a:avLst/>
                  </a:pr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bg2"/>
                      </a:gs>
                    </a:gsLst>
                    <a:path path="shape">
                      <a:fillToRect l="50000" t="50000" r="50000" b="50000"/>
                    </a:path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34" name="Group 11"/>
                <p:cNvGrpSpPr>
                  <a:grpSpLocks/>
                </p:cNvGrpSpPr>
                <p:nvPr/>
              </p:nvGrpSpPr>
              <p:grpSpPr bwMode="auto">
                <a:xfrm>
                  <a:off x="0" y="4"/>
                  <a:ext cx="5470" cy="4337"/>
                  <a:chOff x="0" y="4"/>
                  <a:chExt cx="5470" cy="4337"/>
                </a:xfrm>
              </p:grpSpPr>
              <p:grpSp>
                <p:nvGrpSpPr>
                  <p:cNvPr id="35" name="Group 12"/>
                  <p:cNvGrpSpPr>
                    <a:grpSpLocks/>
                  </p:cNvGrpSpPr>
                  <p:nvPr/>
                </p:nvGrpSpPr>
                <p:grpSpPr bwMode="auto">
                  <a:xfrm>
                    <a:off x="3545" y="1504"/>
                    <a:ext cx="1258" cy="2323"/>
                    <a:chOff x="3471" y="1532"/>
                    <a:chExt cx="1258" cy="2323"/>
                  </a:xfrm>
                </p:grpSpPr>
                <p:sp>
                  <p:nvSpPr>
                    <p:cNvPr id="131" name="Freeform 13"/>
                    <p:cNvSpPr>
                      <a:spLocks/>
                    </p:cNvSpPr>
                    <p:nvPr/>
                  </p:nvSpPr>
                  <p:spPr bwMode="hidden">
                    <a:xfrm rot="2711884">
                      <a:off x="2765" y="2238"/>
                      <a:ext cx="1725" cy="313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32" name="Freeform 14"/>
                    <p:cNvSpPr>
                      <a:spLocks/>
                    </p:cNvSpPr>
                    <p:nvPr/>
                  </p:nvSpPr>
                  <p:spPr bwMode="hidden">
                    <a:xfrm rot="2711884">
                      <a:off x="4022" y="3148"/>
                      <a:ext cx="924" cy="490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grpSp>
                <p:nvGrpSpPr>
                  <p:cNvPr id="36" name="Group 15"/>
                  <p:cNvGrpSpPr>
                    <a:grpSpLocks/>
                  </p:cNvGrpSpPr>
                  <p:nvPr/>
                </p:nvGrpSpPr>
                <p:grpSpPr bwMode="auto">
                  <a:xfrm>
                    <a:off x="2938" y="1990"/>
                    <a:ext cx="2462" cy="1331"/>
                    <a:chOff x="2864" y="2018"/>
                    <a:chExt cx="2462" cy="1331"/>
                  </a:xfrm>
                </p:grpSpPr>
                <p:sp>
                  <p:nvSpPr>
                    <p:cNvPr id="129" name="Freeform 16"/>
                    <p:cNvSpPr>
                      <a:spLocks/>
                    </p:cNvSpPr>
                    <p:nvPr/>
                  </p:nvSpPr>
                  <p:spPr bwMode="hidden">
                    <a:xfrm rot="2104081">
                      <a:off x="2864" y="2018"/>
                      <a:ext cx="1813" cy="346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30" name="Freeform 17"/>
                    <p:cNvSpPr>
                      <a:spLocks/>
                    </p:cNvSpPr>
                    <p:nvPr/>
                  </p:nvSpPr>
                  <p:spPr bwMode="hidden">
                    <a:xfrm rot="2104081">
                      <a:off x="4352" y="2805"/>
                      <a:ext cx="974" cy="544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grpSp>
                <p:nvGrpSpPr>
                  <p:cNvPr id="37" name="Group 18"/>
                  <p:cNvGrpSpPr>
                    <a:grpSpLocks/>
                  </p:cNvGrpSpPr>
                  <p:nvPr/>
                </p:nvGrpSpPr>
                <p:grpSpPr bwMode="auto">
                  <a:xfrm>
                    <a:off x="2970" y="1803"/>
                    <a:ext cx="2478" cy="1064"/>
                    <a:chOff x="2896" y="1831"/>
                    <a:chExt cx="2478" cy="1064"/>
                  </a:xfrm>
                </p:grpSpPr>
                <p:sp>
                  <p:nvSpPr>
                    <p:cNvPr id="127" name="Freeform 19"/>
                    <p:cNvSpPr>
                      <a:spLocks/>
                    </p:cNvSpPr>
                    <p:nvPr/>
                  </p:nvSpPr>
                  <p:spPr bwMode="hidden">
                    <a:xfrm rot="1582915">
                      <a:off x="2896" y="1831"/>
                      <a:ext cx="1736" cy="304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28" name="Freeform 20"/>
                    <p:cNvSpPr>
                      <a:spLocks/>
                    </p:cNvSpPr>
                    <p:nvPr/>
                  </p:nvSpPr>
                  <p:spPr bwMode="hidden">
                    <a:xfrm rot="1582915">
                      <a:off x="4442" y="2419"/>
                      <a:ext cx="932" cy="476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grpSp>
                <p:nvGrpSpPr>
                  <p:cNvPr id="38" name="Group 21"/>
                  <p:cNvGrpSpPr>
                    <a:grpSpLocks/>
                  </p:cNvGrpSpPr>
                  <p:nvPr/>
                </p:nvGrpSpPr>
                <p:grpSpPr bwMode="auto">
                  <a:xfrm>
                    <a:off x="2998" y="1608"/>
                    <a:ext cx="2472" cy="927"/>
                    <a:chOff x="2924" y="1636"/>
                    <a:chExt cx="2472" cy="927"/>
                  </a:xfrm>
                </p:grpSpPr>
                <p:sp>
                  <p:nvSpPr>
                    <p:cNvPr id="125" name="Freeform 22"/>
                    <p:cNvSpPr>
                      <a:spLocks/>
                    </p:cNvSpPr>
                    <p:nvPr/>
                  </p:nvSpPr>
                  <p:spPr bwMode="hidden">
                    <a:xfrm rot="1080363">
                      <a:off x="2924" y="1636"/>
                      <a:ext cx="1677" cy="336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26" name="Freeform 23"/>
                    <p:cNvSpPr>
                      <a:spLocks/>
                    </p:cNvSpPr>
                    <p:nvPr/>
                  </p:nvSpPr>
                  <p:spPr bwMode="hidden">
                    <a:xfrm rot="1080363">
                      <a:off x="4495" y="2037"/>
                      <a:ext cx="901" cy="526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grpSp>
                <p:nvGrpSpPr>
                  <p:cNvPr id="39" name="Group 24"/>
                  <p:cNvGrpSpPr>
                    <a:grpSpLocks/>
                  </p:cNvGrpSpPr>
                  <p:nvPr/>
                </p:nvGrpSpPr>
                <p:grpSpPr bwMode="auto">
                  <a:xfrm>
                    <a:off x="3032" y="1385"/>
                    <a:ext cx="2341" cy="657"/>
                    <a:chOff x="2958" y="1413"/>
                    <a:chExt cx="2341" cy="657"/>
                  </a:xfrm>
                </p:grpSpPr>
                <p:sp>
                  <p:nvSpPr>
                    <p:cNvPr id="123" name="Freeform 25"/>
                    <p:cNvSpPr>
                      <a:spLocks/>
                    </p:cNvSpPr>
                    <p:nvPr/>
                  </p:nvSpPr>
                  <p:spPr bwMode="hidden">
                    <a:xfrm rot="463793">
                      <a:off x="2958" y="1413"/>
                      <a:ext cx="1544" cy="313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24" name="Freeform 26"/>
                    <p:cNvSpPr>
                      <a:spLocks/>
                    </p:cNvSpPr>
                    <p:nvPr/>
                  </p:nvSpPr>
                  <p:spPr bwMode="hidden">
                    <a:xfrm rot="463793">
                      <a:off x="4469" y="1581"/>
                      <a:ext cx="830" cy="489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grpSp>
                <p:nvGrpSpPr>
                  <p:cNvPr id="40" name="Group 27"/>
                  <p:cNvGrpSpPr>
                    <a:grpSpLocks/>
                  </p:cNvGrpSpPr>
                  <p:nvPr/>
                </p:nvGrpSpPr>
                <p:grpSpPr bwMode="auto">
                  <a:xfrm>
                    <a:off x="3057" y="1243"/>
                    <a:ext cx="2150" cy="340"/>
                    <a:chOff x="2983" y="1271"/>
                    <a:chExt cx="2150" cy="340"/>
                  </a:xfrm>
                </p:grpSpPr>
                <p:sp>
                  <p:nvSpPr>
                    <p:cNvPr id="121" name="Freeform 28"/>
                    <p:cNvSpPr>
                      <a:spLocks/>
                    </p:cNvSpPr>
                    <p:nvPr/>
                  </p:nvSpPr>
                  <p:spPr bwMode="hidden">
                    <a:xfrm rot="-84182">
                      <a:off x="2983" y="1291"/>
                      <a:ext cx="1404" cy="219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22" name="Freeform 29"/>
                    <p:cNvSpPr>
                      <a:spLocks/>
                    </p:cNvSpPr>
                    <p:nvPr/>
                  </p:nvSpPr>
                  <p:spPr bwMode="hidden">
                    <a:xfrm rot="-84182">
                      <a:off x="4379" y="1271"/>
                      <a:ext cx="754" cy="340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grpSp>
                <p:nvGrpSpPr>
                  <p:cNvPr id="41" name="Group 30"/>
                  <p:cNvGrpSpPr>
                    <a:grpSpLocks/>
                  </p:cNvGrpSpPr>
                  <p:nvPr/>
                </p:nvGrpSpPr>
                <p:grpSpPr bwMode="auto">
                  <a:xfrm>
                    <a:off x="3012" y="891"/>
                    <a:ext cx="1879" cy="424"/>
                    <a:chOff x="2938" y="919"/>
                    <a:chExt cx="1879" cy="424"/>
                  </a:xfrm>
                </p:grpSpPr>
                <p:sp>
                  <p:nvSpPr>
                    <p:cNvPr id="119" name="Freeform 31"/>
                    <p:cNvSpPr>
                      <a:spLocks/>
                    </p:cNvSpPr>
                    <p:nvPr/>
                  </p:nvSpPr>
                  <p:spPr bwMode="hidden">
                    <a:xfrm rot="-802576">
                      <a:off x="2938" y="1128"/>
                      <a:ext cx="1233" cy="215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20" name="Freeform 32"/>
                    <p:cNvSpPr>
                      <a:spLocks/>
                    </p:cNvSpPr>
                    <p:nvPr/>
                  </p:nvSpPr>
                  <p:spPr bwMode="hidden">
                    <a:xfrm rot="-802576">
                      <a:off x="4155" y="919"/>
                      <a:ext cx="662" cy="337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grpSp>
                <p:nvGrpSpPr>
                  <p:cNvPr id="42" name="Group 33"/>
                  <p:cNvGrpSpPr>
                    <a:grpSpLocks/>
                  </p:cNvGrpSpPr>
                  <p:nvPr/>
                </p:nvGrpSpPr>
                <p:grpSpPr bwMode="auto">
                  <a:xfrm>
                    <a:off x="711" y="1626"/>
                    <a:ext cx="1257" cy="2323"/>
                    <a:chOff x="637" y="1654"/>
                    <a:chExt cx="1257" cy="2323"/>
                  </a:xfrm>
                </p:grpSpPr>
                <p:sp>
                  <p:nvSpPr>
                    <p:cNvPr id="117" name="Freeform 34"/>
                    <p:cNvSpPr>
                      <a:spLocks/>
                    </p:cNvSpPr>
                    <p:nvPr/>
                  </p:nvSpPr>
                  <p:spPr bwMode="hidden">
                    <a:xfrm rot="18888116" flipH="1">
                      <a:off x="876" y="2359"/>
                      <a:ext cx="1723" cy="313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18" name="Freeform 35"/>
                    <p:cNvSpPr>
                      <a:spLocks/>
                    </p:cNvSpPr>
                    <p:nvPr/>
                  </p:nvSpPr>
                  <p:spPr bwMode="hidden">
                    <a:xfrm rot="18888116" flipH="1">
                      <a:off x="419" y="3270"/>
                      <a:ext cx="925" cy="490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grpSp>
                <p:nvGrpSpPr>
                  <p:cNvPr id="43" name="Group 36"/>
                  <p:cNvGrpSpPr>
                    <a:grpSpLocks/>
                  </p:cNvGrpSpPr>
                  <p:nvPr/>
                </p:nvGrpSpPr>
                <p:grpSpPr bwMode="auto">
                  <a:xfrm>
                    <a:off x="69" y="2169"/>
                    <a:ext cx="2461" cy="1333"/>
                    <a:chOff x="-5" y="2197"/>
                    <a:chExt cx="2461" cy="1333"/>
                  </a:xfrm>
                </p:grpSpPr>
                <p:sp>
                  <p:nvSpPr>
                    <p:cNvPr id="115" name="Freeform 37"/>
                    <p:cNvSpPr>
                      <a:spLocks/>
                    </p:cNvSpPr>
                    <p:nvPr/>
                  </p:nvSpPr>
                  <p:spPr bwMode="hidden">
                    <a:xfrm rot="19495919" flipH="1">
                      <a:off x="644" y="2197"/>
                      <a:ext cx="1812" cy="347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16" name="Freeform 38"/>
                    <p:cNvSpPr>
                      <a:spLocks/>
                    </p:cNvSpPr>
                    <p:nvPr/>
                  </p:nvSpPr>
                  <p:spPr bwMode="hidden">
                    <a:xfrm rot="19495919" flipH="1">
                      <a:off x="-5" y="2984"/>
                      <a:ext cx="973" cy="546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grpSp>
                <p:nvGrpSpPr>
                  <p:cNvPr id="44" name="Group 39"/>
                  <p:cNvGrpSpPr>
                    <a:grpSpLocks/>
                  </p:cNvGrpSpPr>
                  <p:nvPr/>
                </p:nvGrpSpPr>
                <p:grpSpPr bwMode="auto">
                  <a:xfrm>
                    <a:off x="22" y="1979"/>
                    <a:ext cx="2477" cy="1063"/>
                    <a:chOff x="-52" y="2007"/>
                    <a:chExt cx="2477" cy="1063"/>
                  </a:xfrm>
                </p:grpSpPr>
                <p:sp>
                  <p:nvSpPr>
                    <p:cNvPr id="113" name="Freeform 40"/>
                    <p:cNvSpPr>
                      <a:spLocks/>
                    </p:cNvSpPr>
                    <p:nvPr/>
                  </p:nvSpPr>
                  <p:spPr bwMode="hidden">
                    <a:xfrm rot="20017085" flipH="1">
                      <a:off x="689" y="2007"/>
                      <a:ext cx="1736" cy="304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14" name="Freeform 41"/>
                    <p:cNvSpPr>
                      <a:spLocks/>
                    </p:cNvSpPr>
                    <p:nvPr/>
                  </p:nvSpPr>
                  <p:spPr bwMode="hidden">
                    <a:xfrm rot="20017085" flipH="1">
                      <a:off x="-52" y="2594"/>
                      <a:ext cx="932" cy="476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grpSp>
                <p:nvGrpSpPr>
                  <p:cNvPr id="45" name="Group 42"/>
                  <p:cNvGrpSpPr>
                    <a:grpSpLocks/>
                  </p:cNvGrpSpPr>
                  <p:nvPr/>
                </p:nvGrpSpPr>
                <p:grpSpPr bwMode="auto">
                  <a:xfrm>
                    <a:off x="0" y="1785"/>
                    <a:ext cx="2472" cy="926"/>
                    <a:chOff x="-74" y="1813"/>
                    <a:chExt cx="2472" cy="926"/>
                  </a:xfrm>
                </p:grpSpPr>
                <p:sp>
                  <p:nvSpPr>
                    <p:cNvPr id="111" name="Freeform 43"/>
                    <p:cNvSpPr>
                      <a:spLocks/>
                    </p:cNvSpPr>
                    <p:nvPr/>
                  </p:nvSpPr>
                  <p:spPr bwMode="hidden">
                    <a:xfrm rot="20519637" flipH="1">
                      <a:off x="721" y="1813"/>
                      <a:ext cx="1677" cy="336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12" name="Freeform 44"/>
                    <p:cNvSpPr>
                      <a:spLocks/>
                    </p:cNvSpPr>
                    <p:nvPr/>
                  </p:nvSpPr>
                  <p:spPr bwMode="hidden">
                    <a:xfrm rot="20519637" flipH="1">
                      <a:off x="-74" y="2213"/>
                      <a:ext cx="901" cy="526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grpSp>
                <p:nvGrpSpPr>
                  <p:cNvPr id="46" name="Group 45"/>
                  <p:cNvGrpSpPr>
                    <a:grpSpLocks/>
                  </p:cNvGrpSpPr>
                  <p:nvPr/>
                </p:nvGrpSpPr>
                <p:grpSpPr bwMode="auto">
                  <a:xfrm>
                    <a:off x="97" y="1562"/>
                    <a:ext cx="2339" cy="658"/>
                    <a:chOff x="23" y="1590"/>
                    <a:chExt cx="2339" cy="658"/>
                  </a:xfrm>
                </p:grpSpPr>
                <p:sp>
                  <p:nvSpPr>
                    <p:cNvPr id="109" name="Freeform 46"/>
                    <p:cNvSpPr>
                      <a:spLocks/>
                    </p:cNvSpPr>
                    <p:nvPr/>
                  </p:nvSpPr>
                  <p:spPr bwMode="hidden">
                    <a:xfrm rot="21136207" flipH="1">
                      <a:off x="818" y="1590"/>
                      <a:ext cx="1544" cy="313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10" name="Freeform 47"/>
                    <p:cNvSpPr>
                      <a:spLocks/>
                    </p:cNvSpPr>
                    <p:nvPr/>
                  </p:nvSpPr>
                  <p:spPr bwMode="hidden">
                    <a:xfrm rot="21136207" flipH="1">
                      <a:off x="23" y="1759"/>
                      <a:ext cx="830" cy="489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grpSp>
                <p:nvGrpSpPr>
                  <p:cNvPr id="47" name="Group 48"/>
                  <p:cNvGrpSpPr>
                    <a:grpSpLocks/>
                  </p:cNvGrpSpPr>
                  <p:nvPr/>
                </p:nvGrpSpPr>
                <p:grpSpPr bwMode="auto">
                  <a:xfrm>
                    <a:off x="263" y="1416"/>
                    <a:ext cx="2150" cy="345"/>
                    <a:chOff x="189" y="1444"/>
                    <a:chExt cx="2150" cy="345"/>
                  </a:xfrm>
                </p:grpSpPr>
                <p:sp>
                  <p:nvSpPr>
                    <p:cNvPr id="107" name="Freeform 49"/>
                    <p:cNvSpPr>
                      <a:spLocks/>
                    </p:cNvSpPr>
                    <p:nvPr/>
                  </p:nvSpPr>
                  <p:spPr bwMode="hidden">
                    <a:xfrm rot="84182" flipH="1">
                      <a:off x="935" y="1464"/>
                      <a:ext cx="1404" cy="219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08" name="Freeform 50"/>
                    <p:cNvSpPr>
                      <a:spLocks/>
                    </p:cNvSpPr>
                    <p:nvPr/>
                  </p:nvSpPr>
                  <p:spPr bwMode="hidden">
                    <a:xfrm rot="84182" flipH="1">
                      <a:off x="189" y="1444"/>
                      <a:ext cx="754" cy="345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grpSp>
                <p:nvGrpSpPr>
                  <p:cNvPr id="48" name="Group 51"/>
                  <p:cNvGrpSpPr>
                    <a:grpSpLocks/>
                  </p:cNvGrpSpPr>
                  <p:nvPr/>
                </p:nvGrpSpPr>
                <p:grpSpPr bwMode="auto">
                  <a:xfrm>
                    <a:off x="579" y="1066"/>
                    <a:ext cx="1879" cy="428"/>
                    <a:chOff x="505" y="1094"/>
                    <a:chExt cx="1879" cy="428"/>
                  </a:xfrm>
                </p:grpSpPr>
                <p:sp>
                  <p:nvSpPr>
                    <p:cNvPr id="105" name="Freeform 52"/>
                    <p:cNvSpPr>
                      <a:spLocks/>
                    </p:cNvSpPr>
                    <p:nvPr/>
                  </p:nvSpPr>
                  <p:spPr bwMode="hidden">
                    <a:xfrm rot="802576" flipH="1">
                      <a:off x="1151" y="1307"/>
                      <a:ext cx="1233" cy="215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06" name="Freeform 53"/>
                    <p:cNvSpPr>
                      <a:spLocks/>
                    </p:cNvSpPr>
                    <p:nvPr/>
                  </p:nvSpPr>
                  <p:spPr bwMode="hidden">
                    <a:xfrm rot="802576" flipH="1">
                      <a:off x="505" y="1094"/>
                      <a:ext cx="662" cy="341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grpSp>
                <p:nvGrpSpPr>
                  <p:cNvPr id="49" name="Group 54"/>
                  <p:cNvGrpSpPr>
                    <a:grpSpLocks/>
                  </p:cNvGrpSpPr>
                  <p:nvPr/>
                </p:nvGrpSpPr>
                <p:grpSpPr bwMode="auto">
                  <a:xfrm>
                    <a:off x="690" y="873"/>
                    <a:ext cx="1849" cy="552"/>
                    <a:chOff x="616" y="901"/>
                    <a:chExt cx="1849" cy="552"/>
                  </a:xfrm>
                </p:grpSpPr>
                <p:sp>
                  <p:nvSpPr>
                    <p:cNvPr id="103" name="Freeform 55"/>
                    <p:cNvSpPr>
                      <a:spLocks/>
                    </p:cNvSpPr>
                    <p:nvPr/>
                  </p:nvSpPr>
                  <p:spPr bwMode="hidden">
                    <a:xfrm rot="1277471" flipH="1">
                      <a:off x="1232" y="1238"/>
                      <a:ext cx="1233" cy="215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04" name="Freeform 56"/>
                    <p:cNvSpPr>
                      <a:spLocks/>
                    </p:cNvSpPr>
                    <p:nvPr/>
                  </p:nvSpPr>
                  <p:spPr bwMode="hidden">
                    <a:xfrm rot="1277471" flipH="1">
                      <a:off x="616" y="901"/>
                      <a:ext cx="662" cy="336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grpSp>
                <p:nvGrpSpPr>
                  <p:cNvPr id="50" name="Group 57"/>
                  <p:cNvGrpSpPr>
                    <a:grpSpLocks/>
                  </p:cNvGrpSpPr>
                  <p:nvPr/>
                </p:nvGrpSpPr>
                <p:grpSpPr bwMode="auto">
                  <a:xfrm>
                    <a:off x="911" y="590"/>
                    <a:ext cx="1767" cy="741"/>
                    <a:chOff x="911" y="590"/>
                    <a:chExt cx="1767" cy="741"/>
                  </a:xfrm>
                </p:grpSpPr>
                <p:sp>
                  <p:nvSpPr>
                    <p:cNvPr id="101" name="Freeform 58"/>
                    <p:cNvSpPr>
                      <a:spLocks/>
                    </p:cNvSpPr>
                    <p:nvPr/>
                  </p:nvSpPr>
                  <p:spPr bwMode="hidden">
                    <a:xfrm rot="2028410" flipH="1">
                      <a:off x="1445" y="1116"/>
                      <a:ext cx="1233" cy="215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02" name="Freeform 59"/>
                    <p:cNvSpPr>
                      <a:spLocks/>
                    </p:cNvSpPr>
                    <p:nvPr/>
                  </p:nvSpPr>
                  <p:spPr bwMode="hidden">
                    <a:xfrm rot="2028410" flipH="1">
                      <a:off x="911" y="590"/>
                      <a:ext cx="662" cy="337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grpSp>
                <p:nvGrpSpPr>
                  <p:cNvPr id="51" name="Group 60"/>
                  <p:cNvGrpSpPr>
                    <a:grpSpLocks/>
                  </p:cNvGrpSpPr>
                  <p:nvPr/>
                </p:nvGrpSpPr>
                <p:grpSpPr bwMode="auto">
                  <a:xfrm>
                    <a:off x="1120" y="303"/>
                    <a:ext cx="1693" cy="889"/>
                    <a:chOff x="1120" y="303"/>
                    <a:chExt cx="1693" cy="889"/>
                  </a:xfrm>
                </p:grpSpPr>
                <p:sp>
                  <p:nvSpPr>
                    <p:cNvPr id="99" name="Freeform 61"/>
                    <p:cNvSpPr>
                      <a:spLocks/>
                    </p:cNvSpPr>
                    <p:nvPr/>
                  </p:nvSpPr>
                  <p:spPr bwMode="hidden">
                    <a:xfrm rot="2664424" flipH="1">
                      <a:off x="1562" y="977"/>
                      <a:ext cx="1251" cy="215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00" name="Freeform 62"/>
                    <p:cNvSpPr>
                      <a:spLocks/>
                    </p:cNvSpPr>
                    <p:nvPr/>
                  </p:nvSpPr>
                  <p:spPr bwMode="hidden">
                    <a:xfrm rot="2664424" flipH="1">
                      <a:off x="1120" y="303"/>
                      <a:ext cx="672" cy="338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grpSp>
                <p:nvGrpSpPr>
                  <p:cNvPr id="52" name="Group 63"/>
                  <p:cNvGrpSpPr>
                    <a:grpSpLocks/>
                  </p:cNvGrpSpPr>
                  <p:nvPr/>
                </p:nvGrpSpPr>
                <p:grpSpPr bwMode="auto">
                  <a:xfrm>
                    <a:off x="1708" y="71"/>
                    <a:ext cx="778" cy="1519"/>
                    <a:chOff x="1634" y="99"/>
                    <a:chExt cx="778" cy="1519"/>
                  </a:xfrm>
                </p:grpSpPr>
                <p:sp>
                  <p:nvSpPr>
                    <p:cNvPr id="97" name="Freeform 64"/>
                    <p:cNvSpPr>
                      <a:spLocks/>
                    </p:cNvSpPr>
                    <p:nvPr/>
                  </p:nvSpPr>
                  <p:spPr bwMode="hidden">
                    <a:xfrm rot="3473776" flipH="1">
                      <a:off x="1754" y="959"/>
                      <a:ext cx="1102" cy="215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98" name="Freeform 65"/>
                    <p:cNvSpPr>
                      <a:spLocks/>
                    </p:cNvSpPr>
                    <p:nvPr/>
                  </p:nvSpPr>
                  <p:spPr bwMode="hidden">
                    <a:xfrm rot="3473776" flipH="1">
                      <a:off x="1507" y="226"/>
                      <a:ext cx="591" cy="338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grpSp>
                <p:nvGrpSpPr>
                  <p:cNvPr id="53" name="Group 66"/>
                  <p:cNvGrpSpPr>
                    <a:grpSpLocks/>
                  </p:cNvGrpSpPr>
                  <p:nvPr/>
                </p:nvGrpSpPr>
                <p:grpSpPr bwMode="auto">
                  <a:xfrm>
                    <a:off x="2009" y="4"/>
                    <a:ext cx="634" cy="1534"/>
                    <a:chOff x="1935" y="32"/>
                    <a:chExt cx="634" cy="1534"/>
                  </a:xfrm>
                </p:grpSpPr>
                <p:sp>
                  <p:nvSpPr>
                    <p:cNvPr id="95" name="Freeform 67"/>
                    <p:cNvSpPr>
                      <a:spLocks/>
                    </p:cNvSpPr>
                    <p:nvPr/>
                  </p:nvSpPr>
                  <p:spPr bwMode="hidden">
                    <a:xfrm rot="4126480" flipH="1">
                      <a:off x="1932" y="928"/>
                      <a:ext cx="1060" cy="215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96" name="Freeform 68"/>
                    <p:cNvSpPr>
                      <a:spLocks/>
                    </p:cNvSpPr>
                    <p:nvPr/>
                  </p:nvSpPr>
                  <p:spPr bwMode="hidden">
                    <a:xfrm rot="4126480" flipH="1">
                      <a:off x="1819" y="148"/>
                      <a:ext cx="570" cy="337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grpSp>
                <p:nvGrpSpPr>
                  <p:cNvPr id="54" name="Group 69"/>
                  <p:cNvGrpSpPr>
                    <a:grpSpLocks/>
                  </p:cNvGrpSpPr>
                  <p:nvPr/>
                </p:nvGrpSpPr>
                <p:grpSpPr bwMode="auto">
                  <a:xfrm>
                    <a:off x="2896" y="644"/>
                    <a:ext cx="1846" cy="566"/>
                    <a:chOff x="2822" y="672"/>
                    <a:chExt cx="1846" cy="566"/>
                  </a:xfrm>
                </p:grpSpPr>
                <p:sp>
                  <p:nvSpPr>
                    <p:cNvPr id="93" name="Freeform 70"/>
                    <p:cNvSpPr>
                      <a:spLocks/>
                    </p:cNvSpPr>
                    <p:nvPr/>
                  </p:nvSpPr>
                  <p:spPr bwMode="hidden">
                    <a:xfrm rot="-1325434">
                      <a:off x="2822" y="1023"/>
                      <a:ext cx="1233" cy="215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94" name="Freeform 71"/>
                    <p:cNvSpPr>
                      <a:spLocks/>
                    </p:cNvSpPr>
                    <p:nvPr/>
                  </p:nvSpPr>
                  <p:spPr bwMode="hidden">
                    <a:xfrm rot="-1325434">
                      <a:off x="4005" y="672"/>
                      <a:ext cx="663" cy="340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grpSp>
                <p:nvGrpSpPr>
                  <p:cNvPr id="55" name="Group 72"/>
                  <p:cNvGrpSpPr>
                    <a:grpSpLocks/>
                  </p:cNvGrpSpPr>
                  <p:nvPr/>
                </p:nvGrpSpPr>
                <p:grpSpPr bwMode="auto">
                  <a:xfrm>
                    <a:off x="2757" y="416"/>
                    <a:ext cx="1783" cy="717"/>
                    <a:chOff x="2683" y="444"/>
                    <a:chExt cx="1783" cy="717"/>
                  </a:xfrm>
                </p:grpSpPr>
                <p:sp>
                  <p:nvSpPr>
                    <p:cNvPr id="91" name="Freeform 73"/>
                    <p:cNvSpPr>
                      <a:spLocks/>
                    </p:cNvSpPr>
                    <p:nvPr/>
                  </p:nvSpPr>
                  <p:spPr bwMode="hidden">
                    <a:xfrm rot="-1921064">
                      <a:off x="2683" y="946"/>
                      <a:ext cx="1233" cy="215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92" name="Freeform 74"/>
                    <p:cNvSpPr>
                      <a:spLocks/>
                    </p:cNvSpPr>
                    <p:nvPr/>
                  </p:nvSpPr>
                  <p:spPr bwMode="hidden">
                    <a:xfrm rot="-1921064">
                      <a:off x="3803" y="444"/>
                      <a:ext cx="663" cy="338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sp>
                <p:nvSpPr>
                  <p:cNvPr id="56" name="Freeform 75"/>
                  <p:cNvSpPr>
                    <a:spLocks/>
                  </p:cNvSpPr>
                  <p:nvPr/>
                </p:nvSpPr>
                <p:spPr bwMode="hidden">
                  <a:xfrm rot="4578755" flipH="1">
                    <a:off x="2176" y="948"/>
                    <a:ext cx="1026" cy="144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57" name="Freeform 76"/>
                  <p:cNvSpPr>
                    <a:spLocks/>
                  </p:cNvSpPr>
                  <p:nvPr/>
                </p:nvSpPr>
                <p:spPr bwMode="hidden">
                  <a:xfrm rot="4578755" flipH="1">
                    <a:off x="2200" y="196"/>
                    <a:ext cx="551" cy="229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grpSp>
                <p:nvGrpSpPr>
                  <p:cNvPr id="58" name="Group 77"/>
                  <p:cNvGrpSpPr>
                    <a:grpSpLocks/>
                  </p:cNvGrpSpPr>
                  <p:nvPr/>
                </p:nvGrpSpPr>
                <p:grpSpPr bwMode="auto">
                  <a:xfrm>
                    <a:off x="2876" y="15"/>
                    <a:ext cx="636" cy="1516"/>
                    <a:chOff x="2802" y="43"/>
                    <a:chExt cx="636" cy="1516"/>
                  </a:xfrm>
                </p:grpSpPr>
                <p:sp>
                  <p:nvSpPr>
                    <p:cNvPr id="89" name="Freeform 78"/>
                    <p:cNvSpPr>
                      <a:spLocks/>
                    </p:cNvSpPr>
                    <p:nvPr/>
                  </p:nvSpPr>
                  <p:spPr bwMode="hidden">
                    <a:xfrm rot="-3857755">
                      <a:off x="2364" y="937"/>
                      <a:ext cx="1060" cy="184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90" name="Freeform 79"/>
                    <p:cNvSpPr>
                      <a:spLocks/>
                    </p:cNvSpPr>
                    <p:nvPr/>
                  </p:nvSpPr>
                  <p:spPr bwMode="hidden">
                    <a:xfrm rot="-3857755">
                      <a:off x="3009" y="184"/>
                      <a:ext cx="570" cy="288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grpSp>
                <p:nvGrpSpPr>
                  <p:cNvPr id="59" name="Group 80"/>
                  <p:cNvGrpSpPr>
                    <a:grpSpLocks/>
                  </p:cNvGrpSpPr>
                  <p:nvPr/>
                </p:nvGrpSpPr>
                <p:grpSpPr bwMode="auto">
                  <a:xfrm>
                    <a:off x="3011" y="132"/>
                    <a:ext cx="1014" cy="1464"/>
                    <a:chOff x="2937" y="160"/>
                    <a:chExt cx="1014" cy="1464"/>
                  </a:xfrm>
                </p:grpSpPr>
                <p:sp>
                  <p:nvSpPr>
                    <p:cNvPr id="87" name="Freeform 81"/>
                    <p:cNvSpPr>
                      <a:spLocks/>
                    </p:cNvSpPr>
                    <p:nvPr/>
                  </p:nvSpPr>
                  <p:spPr bwMode="hidden">
                    <a:xfrm rot="-2777260">
                      <a:off x="2494" y="911"/>
                      <a:ext cx="1156" cy="270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88" name="Freeform 82"/>
                    <p:cNvSpPr>
                      <a:spLocks/>
                    </p:cNvSpPr>
                    <p:nvPr/>
                  </p:nvSpPr>
                  <p:spPr bwMode="hidden">
                    <a:xfrm rot="-2777260">
                      <a:off x="3429" y="260"/>
                      <a:ext cx="622" cy="422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grpSp>
                <p:nvGrpSpPr>
                  <p:cNvPr id="60" name="Group 83"/>
                  <p:cNvGrpSpPr>
                    <a:grpSpLocks/>
                  </p:cNvGrpSpPr>
                  <p:nvPr/>
                </p:nvGrpSpPr>
                <p:grpSpPr bwMode="auto">
                  <a:xfrm>
                    <a:off x="2805" y="6"/>
                    <a:ext cx="241" cy="1446"/>
                    <a:chOff x="2731" y="34"/>
                    <a:chExt cx="241" cy="1446"/>
                  </a:xfrm>
                </p:grpSpPr>
                <p:sp>
                  <p:nvSpPr>
                    <p:cNvPr id="85" name="Freeform 84"/>
                    <p:cNvSpPr>
                      <a:spLocks/>
                    </p:cNvSpPr>
                    <p:nvPr/>
                  </p:nvSpPr>
                  <p:spPr bwMode="hidden">
                    <a:xfrm rot="-4903748">
                      <a:off x="2297" y="960"/>
                      <a:ext cx="954" cy="86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86" name="Freeform 85"/>
                    <p:cNvSpPr>
                      <a:spLocks/>
                    </p:cNvSpPr>
                    <p:nvPr/>
                  </p:nvSpPr>
                  <p:spPr bwMode="hidden">
                    <a:xfrm rot="-4903748">
                      <a:off x="2649" y="222"/>
                      <a:ext cx="511" cy="135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grpSp>
                <p:nvGrpSpPr>
                  <p:cNvPr id="61" name="Group 86"/>
                  <p:cNvGrpSpPr>
                    <a:grpSpLocks/>
                  </p:cNvGrpSpPr>
                  <p:nvPr/>
                </p:nvGrpSpPr>
                <p:grpSpPr bwMode="auto">
                  <a:xfrm>
                    <a:off x="1017" y="1740"/>
                    <a:ext cx="1083" cy="2450"/>
                    <a:chOff x="943" y="1768"/>
                    <a:chExt cx="1083" cy="2450"/>
                  </a:xfrm>
                </p:grpSpPr>
                <p:sp>
                  <p:nvSpPr>
                    <p:cNvPr id="83" name="Freeform 87"/>
                    <p:cNvSpPr>
                      <a:spLocks/>
                    </p:cNvSpPr>
                    <p:nvPr/>
                  </p:nvSpPr>
                  <p:spPr bwMode="hidden">
                    <a:xfrm rot="18335692" flipH="1">
                      <a:off x="1008" y="2475"/>
                      <a:ext cx="1726" cy="311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84" name="Freeform 88"/>
                    <p:cNvSpPr>
                      <a:spLocks/>
                    </p:cNvSpPr>
                    <p:nvPr/>
                  </p:nvSpPr>
                  <p:spPr bwMode="hidden">
                    <a:xfrm rot="18335692" flipH="1">
                      <a:off x="726" y="3511"/>
                      <a:ext cx="924" cy="490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grpSp>
                <p:nvGrpSpPr>
                  <p:cNvPr id="62" name="Group 89"/>
                  <p:cNvGrpSpPr>
                    <a:grpSpLocks/>
                  </p:cNvGrpSpPr>
                  <p:nvPr/>
                </p:nvGrpSpPr>
                <p:grpSpPr bwMode="auto">
                  <a:xfrm>
                    <a:off x="1529" y="1907"/>
                    <a:ext cx="765" cy="2374"/>
                    <a:chOff x="1455" y="1935"/>
                    <a:chExt cx="765" cy="2374"/>
                  </a:xfrm>
                </p:grpSpPr>
                <p:sp>
                  <p:nvSpPr>
                    <p:cNvPr id="81" name="Freeform 90"/>
                    <p:cNvSpPr>
                      <a:spLocks/>
                    </p:cNvSpPr>
                    <p:nvPr/>
                  </p:nvSpPr>
                  <p:spPr bwMode="hidden">
                    <a:xfrm rot="17542885" flipH="1">
                      <a:off x="1267" y="2578"/>
                      <a:ext cx="1595" cy="310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82" name="Freeform 91"/>
                    <p:cNvSpPr>
                      <a:spLocks/>
                    </p:cNvSpPr>
                    <p:nvPr/>
                  </p:nvSpPr>
                  <p:spPr bwMode="hidden">
                    <a:xfrm rot="17542885" flipH="1">
                      <a:off x="1272" y="3636"/>
                      <a:ext cx="856" cy="489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grpSp>
                <p:nvGrpSpPr>
                  <p:cNvPr id="63" name="Group 92"/>
                  <p:cNvGrpSpPr>
                    <a:grpSpLocks/>
                  </p:cNvGrpSpPr>
                  <p:nvPr/>
                </p:nvGrpSpPr>
                <p:grpSpPr bwMode="auto">
                  <a:xfrm rot="88588">
                    <a:off x="2060" y="1957"/>
                    <a:ext cx="460" cy="2332"/>
                    <a:chOff x="1949" y="1984"/>
                    <a:chExt cx="493" cy="2607"/>
                  </a:xfrm>
                </p:grpSpPr>
                <p:sp>
                  <p:nvSpPr>
                    <p:cNvPr id="79" name="Freeform 93"/>
                    <p:cNvSpPr>
                      <a:spLocks/>
                    </p:cNvSpPr>
                    <p:nvPr/>
                  </p:nvSpPr>
                  <p:spPr bwMode="hidden">
                    <a:xfrm rot="16782062" flipH="1">
                      <a:off x="1435" y="2690"/>
                      <a:ext cx="1714" cy="301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80" name="Freeform 94"/>
                    <p:cNvSpPr>
                      <a:spLocks/>
                    </p:cNvSpPr>
                    <p:nvPr/>
                  </p:nvSpPr>
                  <p:spPr bwMode="hidden">
                    <a:xfrm rot="16782062" flipH="1">
                      <a:off x="1727" y="3895"/>
                      <a:ext cx="918" cy="473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grpSp>
                <p:nvGrpSpPr>
                  <p:cNvPr id="64" name="Group 95"/>
                  <p:cNvGrpSpPr>
                    <a:grpSpLocks/>
                  </p:cNvGrpSpPr>
                  <p:nvPr/>
                </p:nvGrpSpPr>
                <p:grpSpPr bwMode="auto">
                  <a:xfrm>
                    <a:off x="3409" y="1688"/>
                    <a:ext cx="1124" cy="2426"/>
                    <a:chOff x="3335" y="1716"/>
                    <a:chExt cx="1124" cy="2426"/>
                  </a:xfrm>
                </p:grpSpPr>
                <p:sp>
                  <p:nvSpPr>
                    <p:cNvPr id="77" name="Freeform 96"/>
                    <p:cNvSpPr>
                      <a:spLocks/>
                    </p:cNvSpPr>
                    <p:nvPr/>
                  </p:nvSpPr>
                  <p:spPr bwMode="hidden">
                    <a:xfrm rot="3144576">
                      <a:off x="2628" y="2423"/>
                      <a:ext cx="1725" cy="311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78" name="Freeform 97"/>
                    <p:cNvSpPr>
                      <a:spLocks/>
                    </p:cNvSpPr>
                    <p:nvPr/>
                  </p:nvSpPr>
                  <p:spPr bwMode="hidden">
                    <a:xfrm rot="3144576">
                      <a:off x="3752" y="3435"/>
                      <a:ext cx="924" cy="490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grpSp>
                <p:nvGrpSpPr>
                  <p:cNvPr id="65" name="Group 98"/>
                  <p:cNvGrpSpPr>
                    <a:grpSpLocks/>
                  </p:cNvGrpSpPr>
                  <p:nvPr/>
                </p:nvGrpSpPr>
                <p:grpSpPr bwMode="auto">
                  <a:xfrm>
                    <a:off x="3254" y="1839"/>
                    <a:ext cx="883" cy="2423"/>
                    <a:chOff x="3180" y="1867"/>
                    <a:chExt cx="883" cy="2423"/>
                  </a:xfrm>
                </p:grpSpPr>
                <p:sp>
                  <p:nvSpPr>
                    <p:cNvPr id="75" name="Freeform 99"/>
                    <p:cNvSpPr>
                      <a:spLocks/>
                    </p:cNvSpPr>
                    <p:nvPr/>
                  </p:nvSpPr>
                  <p:spPr bwMode="hidden">
                    <a:xfrm rot="3745735">
                      <a:off x="2505" y="2542"/>
                      <a:ext cx="1649" cy="300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76" name="Freeform 100"/>
                    <p:cNvSpPr>
                      <a:spLocks/>
                    </p:cNvSpPr>
                    <p:nvPr/>
                  </p:nvSpPr>
                  <p:spPr bwMode="hidden">
                    <a:xfrm rot="3745735">
                      <a:off x="3388" y="3615"/>
                      <a:ext cx="883" cy="467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grpSp>
                <p:nvGrpSpPr>
                  <p:cNvPr id="66" name="Group 101"/>
                  <p:cNvGrpSpPr>
                    <a:grpSpLocks/>
                  </p:cNvGrpSpPr>
                  <p:nvPr/>
                </p:nvGrpSpPr>
                <p:grpSpPr bwMode="auto">
                  <a:xfrm>
                    <a:off x="3080" y="1954"/>
                    <a:ext cx="622" cy="2387"/>
                    <a:chOff x="3006" y="1982"/>
                    <a:chExt cx="622" cy="2387"/>
                  </a:xfrm>
                </p:grpSpPr>
                <p:sp>
                  <p:nvSpPr>
                    <p:cNvPr id="73" name="Freeform 102"/>
                    <p:cNvSpPr>
                      <a:spLocks/>
                    </p:cNvSpPr>
                    <p:nvPr/>
                  </p:nvSpPr>
                  <p:spPr bwMode="hidden">
                    <a:xfrm rot="4286818">
                      <a:off x="2329" y="2659"/>
                      <a:ext cx="1600" cy="246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74" name="Freeform 103"/>
                    <p:cNvSpPr>
                      <a:spLocks/>
                    </p:cNvSpPr>
                    <p:nvPr/>
                  </p:nvSpPr>
                  <p:spPr bwMode="hidden">
                    <a:xfrm rot="4286818">
                      <a:off x="3005" y="3746"/>
                      <a:ext cx="860" cy="386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grpSp>
                <p:nvGrpSpPr>
                  <p:cNvPr id="67" name="Group 104"/>
                  <p:cNvGrpSpPr>
                    <a:grpSpLocks/>
                  </p:cNvGrpSpPr>
                  <p:nvPr/>
                </p:nvGrpSpPr>
                <p:grpSpPr bwMode="auto">
                  <a:xfrm>
                    <a:off x="2893" y="2072"/>
                    <a:ext cx="404" cy="2222"/>
                    <a:chOff x="2819" y="2100"/>
                    <a:chExt cx="404" cy="2222"/>
                  </a:xfrm>
                </p:grpSpPr>
                <p:sp>
                  <p:nvSpPr>
                    <p:cNvPr id="71" name="Freeform 105"/>
                    <p:cNvSpPr>
                      <a:spLocks/>
                    </p:cNvSpPr>
                    <p:nvPr/>
                  </p:nvSpPr>
                  <p:spPr bwMode="hidden">
                    <a:xfrm rot="4898956">
                      <a:off x="2207" y="2712"/>
                      <a:ext cx="1470" cy="246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72" name="Freeform 106"/>
                    <p:cNvSpPr>
                      <a:spLocks/>
                    </p:cNvSpPr>
                    <p:nvPr/>
                  </p:nvSpPr>
                  <p:spPr bwMode="hidden">
                    <a:xfrm rot="4898956">
                      <a:off x="2636" y="3734"/>
                      <a:ext cx="790" cy="385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grpSp>
                <p:nvGrpSpPr>
                  <p:cNvPr id="68" name="Group 107"/>
                  <p:cNvGrpSpPr>
                    <a:grpSpLocks/>
                  </p:cNvGrpSpPr>
                  <p:nvPr/>
                </p:nvGrpSpPr>
                <p:grpSpPr bwMode="auto">
                  <a:xfrm>
                    <a:off x="2375" y="2105"/>
                    <a:ext cx="426" cy="2185"/>
                    <a:chOff x="2290" y="2133"/>
                    <a:chExt cx="426" cy="2185"/>
                  </a:xfrm>
                </p:grpSpPr>
                <p:sp>
                  <p:nvSpPr>
                    <p:cNvPr id="69" name="Freeform 108"/>
                    <p:cNvSpPr>
                      <a:spLocks/>
                    </p:cNvSpPr>
                    <p:nvPr/>
                  </p:nvSpPr>
                  <p:spPr bwMode="hidden">
                    <a:xfrm rot="5755659">
                      <a:off x="1902" y="2759"/>
                      <a:ext cx="1439" cy="188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540000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70" name="Freeform 109"/>
                    <p:cNvSpPr>
                      <a:spLocks/>
                    </p:cNvSpPr>
                    <p:nvPr/>
                  </p:nvSpPr>
                  <p:spPr bwMode="hidden">
                    <a:xfrm rot="5755659">
                      <a:off x="2052" y="3785"/>
                      <a:ext cx="771" cy="295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</p:grpSp>
          </p:grpSp>
          <p:grpSp>
            <p:nvGrpSpPr>
              <p:cNvPr id="23" name="Group 110"/>
              <p:cNvGrpSpPr>
                <a:grpSpLocks/>
              </p:cNvGrpSpPr>
              <p:nvPr/>
            </p:nvGrpSpPr>
            <p:grpSpPr bwMode="auto">
              <a:xfrm>
                <a:off x="73" y="313"/>
                <a:ext cx="5460" cy="3667"/>
                <a:chOff x="73" y="313"/>
                <a:chExt cx="5460" cy="3667"/>
              </a:xfrm>
            </p:grpSpPr>
            <p:grpSp>
              <p:nvGrpSpPr>
                <p:cNvPr id="24" name="Group 111"/>
                <p:cNvGrpSpPr>
                  <a:grpSpLocks/>
                </p:cNvGrpSpPr>
                <p:nvPr/>
              </p:nvGrpSpPr>
              <p:grpSpPr bwMode="auto">
                <a:xfrm>
                  <a:off x="73" y="313"/>
                  <a:ext cx="5460" cy="3667"/>
                  <a:chOff x="73" y="313"/>
                  <a:chExt cx="5460" cy="3667"/>
                </a:xfrm>
              </p:grpSpPr>
              <p:sp>
                <p:nvSpPr>
                  <p:cNvPr id="26" name="Arc 112"/>
                  <p:cNvSpPr>
                    <a:spLocks/>
                  </p:cNvSpPr>
                  <p:nvPr/>
                </p:nvSpPr>
                <p:spPr bwMode="hidden">
                  <a:xfrm flipV="1">
                    <a:off x="2965" y="454"/>
                    <a:ext cx="2568" cy="2049"/>
                  </a:xfrm>
                  <a:custGeom>
                    <a:avLst/>
                    <a:gdLst>
                      <a:gd name="G0" fmla="+- 17826 0 0"/>
                      <a:gd name="G1" fmla="+- 0 0 0"/>
                      <a:gd name="G2" fmla="+- 21600 0 0"/>
                      <a:gd name="T0" fmla="*/ 36729 w 36729"/>
                      <a:gd name="T1" fmla="*/ 10451 h 21600"/>
                      <a:gd name="T2" fmla="*/ 0 w 36729"/>
                      <a:gd name="T3" fmla="*/ 12197 h 21600"/>
                      <a:gd name="T4" fmla="*/ 17826 w 36729"/>
                      <a:gd name="T5" fmla="*/ 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36729" h="21600" fill="none" extrusionOk="0">
                        <a:moveTo>
                          <a:pt x="36729" y="10451"/>
                        </a:moveTo>
                        <a:cubicBezTo>
                          <a:pt x="32926" y="17330"/>
                          <a:pt x="25686" y="21599"/>
                          <a:pt x="17826" y="21600"/>
                        </a:cubicBezTo>
                        <a:cubicBezTo>
                          <a:pt x="10696" y="21600"/>
                          <a:pt x="4025" y="18081"/>
                          <a:pt x="-1" y="12197"/>
                        </a:cubicBezTo>
                      </a:path>
                      <a:path w="36729" h="21600" stroke="0" extrusionOk="0">
                        <a:moveTo>
                          <a:pt x="36729" y="10451"/>
                        </a:moveTo>
                        <a:cubicBezTo>
                          <a:pt x="32926" y="17330"/>
                          <a:pt x="25686" y="21599"/>
                          <a:pt x="17826" y="21600"/>
                        </a:cubicBezTo>
                        <a:cubicBezTo>
                          <a:pt x="10696" y="21600"/>
                          <a:pt x="4025" y="18081"/>
                          <a:pt x="-1" y="12197"/>
                        </a:cubicBezTo>
                        <a:lnTo>
                          <a:pt x="17826" y="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chemeClr val="accent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27" name="Arc 113"/>
                  <p:cNvSpPr>
                    <a:spLocks/>
                  </p:cNvSpPr>
                  <p:nvPr/>
                </p:nvSpPr>
                <p:spPr bwMode="hidden">
                  <a:xfrm flipH="1">
                    <a:off x="387" y="1602"/>
                    <a:ext cx="2017" cy="2378"/>
                  </a:xfrm>
                  <a:custGeom>
                    <a:avLst/>
                    <a:gdLst>
                      <a:gd name="G0" fmla="+- 8873 0 0"/>
                      <a:gd name="G1" fmla="+- 21600 0 0"/>
                      <a:gd name="G2" fmla="+- 21600 0 0"/>
                      <a:gd name="T0" fmla="*/ 0 w 30473"/>
                      <a:gd name="T1" fmla="*/ 1907 h 22305"/>
                      <a:gd name="T2" fmla="*/ 30462 w 30473"/>
                      <a:gd name="T3" fmla="*/ 22305 h 22305"/>
                      <a:gd name="T4" fmla="*/ 8873 w 30473"/>
                      <a:gd name="T5" fmla="*/ 21600 h 2230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30473" h="22305" fill="none" extrusionOk="0">
                        <a:moveTo>
                          <a:pt x="-1" y="1906"/>
                        </a:moveTo>
                        <a:cubicBezTo>
                          <a:pt x="2789" y="649"/>
                          <a:pt x="5813" y="-1"/>
                          <a:pt x="8873" y="0"/>
                        </a:cubicBezTo>
                        <a:cubicBezTo>
                          <a:pt x="20802" y="0"/>
                          <a:pt x="30473" y="9670"/>
                          <a:pt x="30473" y="21600"/>
                        </a:cubicBezTo>
                        <a:cubicBezTo>
                          <a:pt x="30473" y="21835"/>
                          <a:pt x="30469" y="22070"/>
                          <a:pt x="30461" y="22304"/>
                        </a:cubicBezTo>
                      </a:path>
                      <a:path w="30473" h="22305" stroke="0" extrusionOk="0">
                        <a:moveTo>
                          <a:pt x="-1" y="1906"/>
                        </a:moveTo>
                        <a:cubicBezTo>
                          <a:pt x="2789" y="649"/>
                          <a:pt x="5813" y="-1"/>
                          <a:pt x="8873" y="0"/>
                        </a:cubicBezTo>
                        <a:cubicBezTo>
                          <a:pt x="20802" y="0"/>
                          <a:pt x="30473" y="9670"/>
                          <a:pt x="30473" y="21600"/>
                        </a:cubicBezTo>
                        <a:cubicBezTo>
                          <a:pt x="30473" y="21835"/>
                          <a:pt x="30469" y="22070"/>
                          <a:pt x="30461" y="22304"/>
                        </a:cubicBezTo>
                        <a:lnTo>
                          <a:pt x="8873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chemeClr val="folHlink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28" name="Arc 114"/>
                  <p:cNvSpPr>
                    <a:spLocks/>
                  </p:cNvSpPr>
                  <p:nvPr/>
                </p:nvSpPr>
                <p:spPr bwMode="hidden">
                  <a:xfrm>
                    <a:off x="3028" y="1180"/>
                    <a:ext cx="1426" cy="2381"/>
                  </a:xfrm>
                  <a:custGeom>
                    <a:avLst/>
                    <a:gdLst>
                      <a:gd name="G0" fmla="+- 13212 0 0"/>
                      <a:gd name="G1" fmla="+- 21600 0 0"/>
                      <a:gd name="G2" fmla="+- 21600 0 0"/>
                      <a:gd name="T0" fmla="*/ 0 w 34812"/>
                      <a:gd name="T1" fmla="*/ 4512 h 22305"/>
                      <a:gd name="T2" fmla="*/ 34801 w 34812"/>
                      <a:gd name="T3" fmla="*/ 22305 h 22305"/>
                      <a:gd name="T4" fmla="*/ 13212 w 34812"/>
                      <a:gd name="T5" fmla="*/ 21600 h 2230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34812" h="22305" fill="none" extrusionOk="0">
                        <a:moveTo>
                          <a:pt x="-1" y="4511"/>
                        </a:moveTo>
                        <a:cubicBezTo>
                          <a:pt x="3783" y="1586"/>
                          <a:pt x="8429" y="-1"/>
                          <a:pt x="13212" y="0"/>
                        </a:cubicBezTo>
                        <a:cubicBezTo>
                          <a:pt x="25141" y="0"/>
                          <a:pt x="34812" y="9670"/>
                          <a:pt x="34812" y="21600"/>
                        </a:cubicBezTo>
                        <a:cubicBezTo>
                          <a:pt x="34812" y="21835"/>
                          <a:pt x="34808" y="22070"/>
                          <a:pt x="34800" y="22304"/>
                        </a:cubicBezTo>
                      </a:path>
                      <a:path w="34812" h="22305" stroke="0" extrusionOk="0">
                        <a:moveTo>
                          <a:pt x="-1" y="4511"/>
                        </a:moveTo>
                        <a:cubicBezTo>
                          <a:pt x="3783" y="1586"/>
                          <a:pt x="8429" y="-1"/>
                          <a:pt x="13212" y="0"/>
                        </a:cubicBezTo>
                        <a:cubicBezTo>
                          <a:pt x="25141" y="0"/>
                          <a:pt x="34812" y="9670"/>
                          <a:pt x="34812" y="21600"/>
                        </a:cubicBezTo>
                        <a:cubicBezTo>
                          <a:pt x="34812" y="21835"/>
                          <a:pt x="34808" y="22070"/>
                          <a:pt x="34800" y="22304"/>
                        </a:cubicBezTo>
                        <a:lnTo>
                          <a:pt x="13212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chemeClr val="accent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29" name="Arc 115"/>
                  <p:cNvSpPr>
                    <a:spLocks/>
                  </p:cNvSpPr>
                  <p:nvPr/>
                </p:nvSpPr>
                <p:spPr bwMode="hidden">
                  <a:xfrm flipH="1">
                    <a:off x="73" y="812"/>
                    <a:ext cx="2541" cy="2381"/>
                  </a:xfrm>
                  <a:custGeom>
                    <a:avLst/>
                    <a:gdLst>
                      <a:gd name="G0" fmla="+- 15230 0 0"/>
                      <a:gd name="G1" fmla="+- 21600 0 0"/>
                      <a:gd name="G2" fmla="+- 21600 0 0"/>
                      <a:gd name="T0" fmla="*/ 0 w 36830"/>
                      <a:gd name="T1" fmla="*/ 6283 h 22305"/>
                      <a:gd name="T2" fmla="*/ 36819 w 36830"/>
                      <a:gd name="T3" fmla="*/ 22305 h 22305"/>
                      <a:gd name="T4" fmla="*/ 15230 w 36830"/>
                      <a:gd name="T5" fmla="*/ 21600 h 2230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36830" h="22305" fill="none" extrusionOk="0">
                        <a:moveTo>
                          <a:pt x="0" y="6283"/>
                        </a:moveTo>
                        <a:cubicBezTo>
                          <a:pt x="4047" y="2258"/>
                          <a:pt x="9522" y="-1"/>
                          <a:pt x="15230" y="0"/>
                        </a:cubicBezTo>
                        <a:cubicBezTo>
                          <a:pt x="27159" y="0"/>
                          <a:pt x="36830" y="9670"/>
                          <a:pt x="36830" y="21600"/>
                        </a:cubicBezTo>
                        <a:cubicBezTo>
                          <a:pt x="36830" y="21835"/>
                          <a:pt x="36826" y="22070"/>
                          <a:pt x="36818" y="22304"/>
                        </a:cubicBezTo>
                      </a:path>
                      <a:path w="36830" h="22305" stroke="0" extrusionOk="0">
                        <a:moveTo>
                          <a:pt x="0" y="6283"/>
                        </a:moveTo>
                        <a:cubicBezTo>
                          <a:pt x="4047" y="2258"/>
                          <a:pt x="9522" y="-1"/>
                          <a:pt x="15230" y="0"/>
                        </a:cubicBezTo>
                        <a:cubicBezTo>
                          <a:pt x="27159" y="0"/>
                          <a:pt x="36830" y="9670"/>
                          <a:pt x="36830" y="21600"/>
                        </a:cubicBezTo>
                        <a:cubicBezTo>
                          <a:pt x="36830" y="21835"/>
                          <a:pt x="36826" y="22070"/>
                          <a:pt x="36818" y="22304"/>
                        </a:cubicBezTo>
                        <a:lnTo>
                          <a:pt x="15230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chemeClr val="folHlink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30" name="Arc 116"/>
                  <p:cNvSpPr>
                    <a:spLocks/>
                  </p:cNvSpPr>
                  <p:nvPr/>
                </p:nvSpPr>
                <p:spPr bwMode="hidden">
                  <a:xfrm flipH="1">
                    <a:off x="789" y="313"/>
                    <a:ext cx="1851" cy="2304"/>
                  </a:xfrm>
                  <a:custGeom>
                    <a:avLst/>
                    <a:gdLst>
                      <a:gd name="G0" fmla="+- 18231 0 0"/>
                      <a:gd name="G1" fmla="+- 21600 0 0"/>
                      <a:gd name="G2" fmla="+- 21600 0 0"/>
                      <a:gd name="T0" fmla="*/ 0 w 31881"/>
                      <a:gd name="T1" fmla="*/ 10016 h 21600"/>
                      <a:gd name="T2" fmla="*/ 31881 w 31881"/>
                      <a:gd name="T3" fmla="*/ 4860 h 21600"/>
                      <a:gd name="T4" fmla="*/ 18231 w 31881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31881" h="21600" fill="none" extrusionOk="0">
                        <a:moveTo>
                          <a:pt x="-1" y="10015"/>
                        </a:moveTo>
                        <a:cubicBezTo>
                          <a:pt x="3963" y="3778"/>
                          <a:pt x="10840" y="-1"/>
                          <a:pt x="18231" y="0"/>
                        </a:cubicBezTo>
                        <a:cubicBezTo>
                          <a:pt x="23204" y="0"/>
                          <a:pt x="28026" y="1716"/>
                          <a:pt x="31881" y="4859"/>
                        </a:cubicBezTo>
                      </a:path>
                      <a:path w="31881" h="21600" stroke="0" extrusionOk="0">
                        <a:moveTo>
                          <a:pt x="-1" y="10015"/>
                        </a:moveTo>
                        <a:cubicBezTo>
                          <a:pt x="3963" y="3778"/>
                          <a:pt x="10840" y="-1"/>
                          <a:pt x="18231" y="0"/>
                        </a:cubicBezTo>
                        <a:cubicBezTo>
                          <a:pt x="23204" y="0"/>
                          <a:pt x="28026" y="1716"/>
                          <a:pt x="31881" y="4859"/>
                        </a:cubicBezTo>
                        <a:lnTo>
                          <a:pt x="18231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chemeClr val="accent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31" name="Arc 117"/>
                  <p:cNvSpPr>
                    <a:spLocks/>
                  </p:cNvSpPr>
                  <p:nvPr/>
                </p:nvSpPr>
                <p:spPr bwMode="hidden">
                  <a:xfrm>
                    <a:off x="2763" y="1281"/>
                    <a:ext cx="763" cy="2304"/>
                  </a:xfrm>
                  <a:custGeom>
                    <a:avLst/>
                    <a:gdLst>
                      <a:gd name="G0" fmla="+- 13212 0 0"/>
                      <a:gd name="G1" fmla="+- 21600 0 0"/>
                      <a:gd name="G2" fmla="+- 21600 0 0"/>
                      <a:gd name="T0" fmla="*/ 0 w 31146"/>
                      <a:gd name="T1" fmla="*/ 4512 h 21600"/>
                      <a:gd name="T2" fmla="*/ 31146 w 31146"/>
                      <a:gd name="T3" fmla="*/ 9561 h 21600"/>
                      <a:gd name="T4" fmla="*/ 13212 w 31146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31146" h="21600" fill="none" extrusionOk="0">
                        <a:moveTo>
                          <a:pt x="-1" y="4511"/>
                        </a:moveTo>
                        <a:cubicBezTo>
                          <a:pt x="3783" y="1586"/>
                          <a:pt x="8429" y="-1"/>
                          <a:pt x="13212" y="0"/>
                        </a:cubicBezTo>
                        <a:cubicBezTo>
                          <a:pt x="20409" y="0"/>
                          <a:pt x="27134" y="3585"/>
                          <a:pt x="31145" y="9561"/>
                        </a:cubicBezTo>
                      </a:path>
                      <a:path w="31146" h="21600" stroke="0" extrusionOk="0">
                        <a:moveTo>
                          <a:pt x="-1" y="4511"/>
                        </a:moveTo>
                        <a:cubicBezTo>
                          <a:pt x="3783" y="1586"/>
                          <a:pt x="8429" y="-1"/>
                          <a:pt x="13212" y="0"/>
                        </a:cubicBezTo>
                        <a:cubicBezTo>
                          <a:pt x="20409" y="0"/>
                          <a:pt x="27134" y="3585"/>
                          <a:pt x="31145" y="9561"/>
                        </a:cubicBezTo>
                        <a:lnTo>
                          <a:pt x="13212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chemeClr val="accent2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32" name="Freeform 118"/>
                  <p:cNvSpPr>
                    <a:spLocks/>
                  </p:cNvSpPr>
                  <p:nvPr/>
                </p:nvSpPr>
                <p:spPr bwMode="hidden">
                  <a:xfrm flipH="1">
                    <a:off x="1799" y="436"/>
                    <a:ext cx="418" cy="1524"/>
                  </a:xfrm>
                  <a:custGeom>
                    <a:avLst/>
                    <a:gdLst/>
                    <a:ahLst/>
                    <a:cxnLst>
                      <a:cxn ang="0">
                        <a:pos x="0" y="64"/>
                      </a:cxn>
                      <a:cxn ang="0">
                        <a:pos x="240" y="16"/>
                      </a:cxn>
                      <a:cxn ang="0">
                        <a:pos x="96" y="160"/>
                      </a:cxn>
                      <a:cxn ang="0">
                        <a:pos x="336" y="160"/>
                      </a:cxn>
                      <a:cxn ang="0">
                        <a:pos x="192" y="304"/>
                      </a:cxn>
                      <a:cxn ang="0">
                        <a:pos x="384" y="352"/>
                      </a:cxn>
                      <a:cxn ang="0">
                        <a:pos x="288" y="448"/>
                      </a:cxn>
                      <a:cxn ang="0">
                        <a:pos x="480" y="496"/>
                      </a:cxn>
                      <a:cxn ang="0">
                        <a:pos x="384" y="592"/>
                      </a:cxn>
                      <a:cxn ang="0">
                        <a:pos x="528" y="640"/>
                      </a:cxn>
                      <a:cxn ang="0">
                        <a:pos x="480" y="736"/>
                      </a:cxn>
                      <a:cxn ang="0">
                        <a:pos x="576" y="832"/>
                      </a:cxn>
                      <a:cxn ang="0">
                        <a:pos x="576" y="928"/>
                      </a:cxn>
                      <a:cxn ang="0">
                        <a:pos x="672" y="1072"/>
                      </a:cxn>
                      <a:cxn ang="0">
                        <a:pos x="624" y="1216"/>
                      </a:cxn>
                      <a:cxn ang="0">
                        <a:pos x="720" y="1312"/>
                      </a:cxn>
                      <a:cxn ang="0">
                        <a:pos x="672" y="1456"/>
                      </a:cxn>
                      <a:cxn ang="0">
                        <a:pos x="720" y="1600"/>
                      </a:cxn>
                      <a:cxn ang="0">
                        <a:pos x="672" y="1696"/>
                      </a:cxn>
                      <a:cxn ang="0">
                        <a:pos x="768" y="1840"/>
                      </a:cxn>
                      <a:cxn ang="0">
                        <a:pos x="720" y="1984"/>
                      </a:cxn>
                      <a:cxn ang="0">
                        <a:pos x="768" y="2176"/>
                      </a:cxn>
                      <a:cxn ang="0">
                        <a:pos x="720" y="2224"/>
                      </a:cxn>
                      <a:cxn ang="0">
                        <a:pos x="768" y="2368"/>
                      </a:cxn>
                    </a:cxnLst>
                    <a:rect l="0" t="0" r="r" b="b"/>
                    <a:pathLst>
                      <a:path w="776" h="2368">
                        <a:moveTo>
                          <a:pt x="0" y="64"/>
                        </a:moveTo>
                        <a:cubicBezTo>
                          <a:pt x="112" y="32"/>
                          <a:pt x="224" y="0"/>
                          <a:pt x="240" y="16"/>
                        </a:cubicBezTo>
                        <a:cubicBezTo>
                          <a:pt x="256" y="32"/>
                          <a:pt x="80" y="136"/>
                          <a:pt x="96" y="160"/>
                        </a:cubicBezTo>
                        <a:cubicBezTo>
                          <a:pt x="112" y="184"/>
                          <a:pt x="320" y="136"/>
                          <a:pt x="336" y="160"/>
                        </a:cubicBezTo>
                        <a:cubicBezTo>
                          <a:pt x="352" y="184"/>
                          <a:pt x="184" y="272"/>
                          <a:pt x="192" y="304"/>
                        </a:cubicBezTo>
                        <a:cubicBezTo>
                          <a:pt x="200" y="336"/>
                          <a:pt x="368" y="328"/>
                          <a:pt x="384" y="352"/>
                        </a:cubicBezTo>
                        <a:cubicBezTo>
                          <a:pt x="400" y="376"/>
                          <a:pt x="272" y="424"/>
                          <a:pt x="288" y="448"/>
                        </a:cubicBezTo>
                        <a:cubicBezTo>
                          <a:pt x="304" y="472"/>
                          <a:pt x="464" y="472"/>
                          <a:pt x="480" y="496"/>
                        </a:cubicBezTo>
                        <a:cubicBezTo>
                          <a:pt x="496" y="520"/>
                          <a:pt x="376" y="568"/>
                          <a:pt x="384" y="592"/>
                        </a:cubicBezTo>
                        <a:cubicBezTo>
                          <a:pt x="392" y="616"/>
                          <a:pt x="512" y="616"/>
                          <a:pt x="528" y="640"/>
                        </a:cubicBezTo>
                        <a:cubicBezTo>
                          <a:pt x="544" y="664"/>
                          <a:pt x="472" y="704"/>
                          <a:pt x="480" y="736"/>
                        </a:cubicBezTo>
                        <a:cubicBezTo>
                          <a:pt x="488" y="768"/>
                          <a:pt x="560" y="800"/>
                          <a:pt x="576" y="832"/>
                        </a:cubicBezTo>
                        <a:cubicBezTo>
                          <a:pt x="592" y="864"/>
                          <a:pt x="560" y="888"/>
                          <a:pt x="576" y="928"/>
                        </a:cubicBezTo>
                        <a:cubicBezTo>
                          <a:pt x="592" y="968"/>
                          <a:pt x="664" y="1024"/>
                          <a:pt x="672" y="1072"/>
                        </a:cubicBezTo>
                        <a:cubicBezTo>
                          <a:pt x="680" y="1120"/>
                          <a:pt x="616" y="1176"/>
                          <a:pt x="624" y="1216"/>
                        </a:cubicBezTo>
                        <a:cubicBezTo>
                          <a:pt x="632" y="1256"/>
                          <a:pt x="712" y="1272"/>
                          <a:pt x="720" y="1312"/>
                        </a:cubicBezTo>
                        <a:cubicBezTo>
                          <a:pt x="728" y="1352"/>
                          <a:pt x="672" y="1408"/>
                          <a:pt x="672" y="1456"/>
                        </a:cubicBezTo>
                        <a:cubicBezTo>
                          <a:pt x="672" y="1504"/>
                          <a:pt x="720" y="1560"/>
                          <a:pt x="720" y="1600"/>
                        </a:cubicBezTo>
                        <a:cubicBezTo>
                          <a:pt x="720" y="1640"/>
                          <a:pt x="664" y="1656"/>
                          <a:pt x="672" y="1696"/>
                        </a:cubicBezTo>
                        <a:cubicBezTo>
                          <a:pt x="680" y="1736"/>
                          <a:pt x="760" y="1792"/>
                          <a:pt x="768" y="1840"/>
                        </a:cubicBezTo>
                        <a:cubicBezTo>
                          <a:pt x="776" y="1888"/>
                          <a:pt x="720" y="1928"/>
                          <a:pt x="720" y="1984"/>
                        </a:cubicBezTo>
                        <a:cubicBezTo>
                          <a:pt x="720" y="2040"/>
                          <a:pt x="768" y="2136"/>
                          <a:pt x="768" y="2176"/>
                        </a:cubicBezTo>
                        <a:cubicBezTo>
                          <a:pt x="768" y="2216"/>
                          <a:pt x="720" y="2192"/>
                          <a:pt x="720" y="2224"/>
                        </a:cubicBezTo>
                        <a:cubicBezTo>
                          <a:pt x="720" y="2256"/>
                          <a:pt x="744" y="2312"/>
                          <a:pt x="768" y="2368"/>
                        </a:cubicBezTo>
                      </a:path>
                    </a:pathLst>
                  </a:custGeom>
                  <a:noFill/>
                  <a:ln w="9525">
                    <a:solidFill>
                      <a:schemeClr val="folHlink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sp>
              <p:nvSpPr>
                <p:cNvPr id="25" name="Freeform 119"/>
                <p:cNvSpPr>
                  <a:spLocks/>
                </p:cNvSpPr>
                <p:nvPr/>
              </p:nvSpPr>
              <p:spPr bwMode="hidden">
                <a:xfrm rot="20253369">
                  <a:off x="3279" y="1530"/>
                  <a:ext cx="443" cy="837"/>
                </a:xfrm>
                <a:custGeom>
                  <a:avLst/>
                  <a:gdLst/>
                  <a:ahLst/>
                  <a:cxnLst>
                    <a:cxn ang="0">
                      <a:pos x="0" y="64"/>
                    </a:cxn>
                    <a:cxn ang="0">
                      <a:pos x="240" y="16"/>
                    </a:cxn>
                    <a:cxn ang="0">
                      <a:pos x="96" y="160"/>
                    </a:cxn>
                    <a:cxn ang="0">
                      <a:pos x="336" y="160"/>
                    </a:cxn>
                    <a:cxn ang="0">
                      <a:pos x="192" y="304"/>
                    </a:cxn>
                    <a:cxn ang="0">
                      <a:pos x="384" y="352"/>
                    </a:cxn>
                    <a:cxn ang="0">
                      <a:pos x="288" y="448"/>
                    </a:cxn>
                    <a:cxn ang="0">
                      <a:pos x="480" y="496"/>
                    </a:cxn>
                    <a:cxn ang="0">
                      <a:pos x="384" y="592"/>
                    </a:cxn>
                    <a:cxn ang="0">
                      <a:pos x="528" y="640"/>
                    </a:cxn>
                    <a:cxn ang="0">
                      <a:pos x="480" y="736"/>
                    </a:cxn>
                    <a:cxn ang="0">
                      <a:pos x="576" y="832"/>
                    </a:cxn>
                    <a:cxn ang="0">
                      <a:pos x="576" y="928"/>
                    </a:cxn>
                    <a:cxn ang="0">
                      <a:pos x="672" y="1072"/>
                    </a:cxn>
                    <a:cxn ang="0">
                      <a:pos x="624" y="1216"/>
                    </a:cxn>
                    <a:cxn ang="0">
                      <a:pos x="720" y="1312"/>
                    </a:cxn>
                    <a:cxn ang="0">
                      <a:pos x="672" y="1456"/>
                    </a:cxn>
                    <a:cxn ang="0">
                      <a:pos x="720" y="1600"/>
                    </a:cxn>
                    <a:cxn ang="0">
                      <a:pos x="672" y="1696"/>
                    </a:cxn>
                    <a:cxn ang="0">
                      <a:pos x="768" y="1840"/>
                    </a:cxn>
                    <a:cxn ang="0">
                      <a:pos x="720" y="1984"/>
                    </a:cxn>
                    <a:cxn ang="0">
                      <a:pos x="768" y="2176"/>
                    </a:cxn>
                    <a:cxn ang="0">
                      <a:pos x="720" y="2224"/>
                    </a:cxn>
                    <a:cxn ang="0">
                      <a:pos x="768" y="2368"/>
                    </a:cxn>
                  </a:cxnLst>
                  <a:rect l="0" t="0" r="r" b="b"/>
                  <a:pathLst>
                    <a:path w="776" h="2368">
                      <a:moveTo>
                        <a:pt x="0" y="64"/>
                      </a:moveTo>
                      <a:cubicBezTo>
                        <a:pt x="112" y="32"/>
                        <a:pt x="224" y="0"/>
                        <a:pt x="240" y="16"/>
                      </a:cubicBezTo>
                      <a:cubicBezTo>
                        <a:pt x="256" y="32"/>
                        <a:pt x="80" y="136"/>
                        <a:pt x="96" y="160"/>
                      </a:cubicBezTo>
                      <a:cubicBezTo>
                        <a:pt x="112" y="184"/>
                        <a:pt x="320" y="136"/>
                        <a:pt x="336" y="160"/>
                      </a:cubicBezTo>
                      <a:cubicBezTo>
                        <a:pt x="352" y="184"/>
                        <a:pt x="184" y="272"/>
                        <a:pt x="192" y="304"/>
                      </a:cubicBezTo>
                      <a:cubicBezTo>
                        <a:pt x="200" y="336"/>
                        <a:pt x="368" y="328"/>
                        <a:pt x="384" y="352"/>
                      </a:cubicBezTo>
                      <a:cubicBezTo>
                        <a:pt x="400" y="376"/>
                        <a:pt x="272" y="424"/>
                        <a:pt x="288" y="448"/>
                      </a:cubicBezTo>
                      <a:cubicBezTo>
                        <a:pt x="304" y="472"/>
                        <a:pt x="464" y="472"/>
                        <a:pt x="480" y="496"/>
                      </a:cubicBezTo>
                      <a:cubicBezTo>
                        <a:pt x="496" y="520"/>
                        <a:pt x="376" y="568"/>
                        <a:pt x="384" y="592"/>
                      </a:cubicBezTo>
                      <a:cubicBezTo>
                        <a:pt x="392" y="616"/>
                        <a:pt x="512" y="616"/>
                        <a:pt x="528" y="640"/>
                      </a:cubicBezTo>
                      <a:cubicBezTo>
                        <a:pt x="544" y="664"/>
                        <a:pt x="472" y="704"/>
                        <a:pt x="480" y="736"/>
                      </a:cubicBezTo>
                      <a:cubicBezTo>
                        <a:pt x="488" y="768"/>
                        <a:pt x="560" y="800"/>
                        <a:pt x="576" y="832"/>
                      </a:cubicBezTo>
                      <a:cubicBezTo>
                        <a:pt x="592" y="864"/>
                        <a:pt x="560" y="888"/>
                        <a:pt x="576" y="928"/>
                      </a:cubicBezTo>
                      <a:cubicBezTo>
                        <a:pt x="592" y="968"/>
                        <a:pt x="664" y="1024"/>
                        <a:pt x="672" y="1072"/>
                      </a:cubicBezTo>
                      <a:cubicBezTo>
                        <a:pt x="680" y="1120"/>
                        <a:pt x="616" y="1176"/>
                        <a:pt x="624" y="1216"/>
                      </a:cubicBezTo>
                      <a:cubicBezTo>
                        <a:pt x="632" y="1256"/>
                        <a:pt x="712" y="1272"/>
                        <a:pt x="720" y="1312"/>
                      </a:cubicBezTo>
                      <a:cubicBezTo>
                        <a:pt x="728" y="1352"/>
                        <a:pt x="672" y="1408"/>
                        <a:pt x="672" y="1456"/>
                      </a:cubicBezTo>
                      <a:cubicBezTo>
                        <a:pt x="672" y="1504"/>
                        <a:pt x="720" y="1560"/>
                        <a:pt x="720" y="1600"/>
                      </a:cubicBezTo>
                      <a:cubicBezTo>
                        <a:pt x="720" y="1640"/>
                        <a:pt x="664" y="1656"/>
                        <a:pt x="672" y="1696"/>
                      </a:cubicBezTo>
                      <a:cubicBezTo>
                        <a:pt x="680" y="1736"/>
                        <a:pt x="760" y="1792"/>
                        <a:pt x="768" y="1840"/>
                      </a:cubicBezTo>
                      <a:cubicBezTo>
                        <a:pt x="776" y="1888"/>
                        <a:pt x="720" y="1928"/>
                        <a:pt x="720" y="1984"/>
                      </a:cubicBezTo>
                      <a:cubicBezTo>
                        <a:pt x="720" y="2040"/>
                        <a:pt x="768" y="2136"/>
                        <a:pt x="768" y="2176"/>
                      </a:cubicBezTo>
                      <a:cubicBezTo>
                        <a:pt x="768" y="2216"/>
                        <a:pt x="720" y="2192"/>
                        <a:pt x="720" y="2224"/>
                      </a:cubicBezTo>
                      <a:cubicBezTo>
                        <a:pt x="720" y="2256"/>
                        <a:pt x="744" y="2312"/>
                        <a:pt x="768" y="2368"/>
                      </a:cubicBezTo>
                    </a:path>
                  </a:pathLst>
                </a:custGeom>
                <a:noFill/>
                <a:ln w="9525">
                  <a:solidFill>
                    <a:schemeClr val="accent2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</p:grpSp>
        </p:grpSp>
        <p:grpSp>
          <p:nvGrpSpPr>
            <p:cNvPr id="7" name="Group 120"/>
            <p:cNvGrpSpPr>
              <a:grpSpLocks/>
            </p:cNvGrpSpPr>
            <p:nvPr/>
          </p:nvGrpSpPr>
          <p:grpSpPr bwMode="auto">
            <a:xfrm>
              <a:off x="1476" y="461"/>
              <a:ext cx="4040" cy="2966"/>
              <a:chOff x="210" y="337"/>
              <a:chExt cx="5198" cy="3818"/>
            </a:xfrm>
          </p:grpSpPr>
          <p:sp>
            <p:nvSpPr>
              <p:cNvPr id="8" name="Freeform 121"/>
              <p:cNvSpPr>
                <a:spLocks/>
              </p:cNvSpPr>
              <p:nvPr/>
            </p:nvSpPr>
            <p:spPr bwMode="hidden">
              <a:xfrm flipH="1">
                <a:off x="1934" y="2382"/>
                <a:ext cx="485" cy="1479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9" name="Arc 122"/>
              <p:cNvSpPr>
                <a:spLocks/>
              </p:cNvSpPr>
              <p:nvPr/>
            </p:nvSpPr>
            <p:spPr bwMode="hidden">
              <a:xfrm flipH="1">
                <a:off x="1054" y="1851"/>
                <a:ext cx="2122" cy="2304"/>
              </a:xfrm>
              <a:custGeom>
                <a:avLst/>
                <a:gdLst>
                  <a:gd name="G0" fmla="+- 0 0 0"/>
                  <a:gd name="G1" fmla="+- 20897 0 0"/>
                  <a:gd name="G2" fmla="+- 21600 0 0"/>
                  <a:gd name="T0" fmla="*/ 5467 w 21600"/>
                  <a:gd name="T1" fmla="*/ 0 h 21602"/>
                  <a:gd name="T2" fmla="*/ 21589 w 21600"/>
                  <a:gd name="T3" fmla="*/ 21602 h 21602"/>
                  <a:gd name="T4" fmla="*/ 0 w 21600"/>
                  <a:gd name="T5" fmla="*/ 20897 h 216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2" fill="none" extrusionOk="0">
                    <a:moveTo>
                      <a:pt x="5466" y="0"/>
                    </a:moveTo>
                    <a:cubicBezTo>
                      <a:pt x="14970" y="2486"/>
                      <a:pt x="21600" y="11073"/>
                      <a:pt x="21600" y="20897"/>
                    </a:cubicBezTo>
                    <a:cubicBezTo>
                      <a:pt x="21600" y="21132"/>
                      <a:pt x="21596" y="21367"/>
                      <a:pt x="21588" y="21601"/>
                    </a:cubicBezTo>
                  </a:path>
                  <a:path w="21600" h="21602" stroke="0" extrusionOk="0">
                    <a:moveTo>
                      <a:pt x="5466" y="0"/>
                    </a:moveTo>
                    <a:cubicBezTo>
                      <a:pt x="14970" y="2486"/>
                      <a:pt x="21600" y="11073"/>
                      <a:pt x="21600" y="20897"/>
                    </a:cubicBezTo>
                    <a:cubicBezTo>
                      <a:pt x="21600" y="21132"/>
                      <a:pt x="21596" y="21367"/>
                      <a:pt x="21588" y="21601"/>
                    </a:cubicBezTo>
                    <a:lnTo>
                      <a:pt x="0" y="20897"/>
                    </a:lnTo>
                    <a:close/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" name="Arc 123"/>
              <p:cNvSpPr>
                <a:spLocks/>
              </p:cNvSpPr>
              <p:nvPr/>
            </p:nvSpPr>
            <p:spPr bwMode="hidden">
              <a:xfrm flipH="1">
                <a:off x="1266" y="1480"/>
                <a:ext cx="1244" cy="2379"/>
              </a:xfrm>
              <a:custGeom>
                <a:avLst/>
                <a:gdLst>
                  <a:gd name="G0" fmla="+- 7340 0 0"/>
                  <a:gd name="G1" fmla="+- 21600 0 0"/>
                  <a:gd name="G2" fmla="+- 21600 0 0"/>
                  <a:gd name="T0" fmla="*/ 0 w 28940"/>
                  <a:gd name="T1" fmla="*/ 1285 h 22305"/>
                  <a:gd name="T2" fmla="*/ 28929 w 28940"/>
                  <a:gd name="T3" fmla="*/ 22305 h 22305"/>
                  <a:gd name="T4" fmla="*/ 7340 w 28940"/>
                  <a:gd name="T5" fmla="*/ 21600 h 22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940" h="22305" fill="none" extrusionOk="0">
                    <a:moveTo>
                      <a:pt x="0" y="1285"/>
                    </a:moveTo>
                    <a:cubicBezTo>
                      <a:pt x="2353" y="434"/>
                      <a:pt x="4837" y="-1"/>
                      <a:pt x="7340" y="0"/>
                    </a:cubicBezTo>
                    <a:cubicBezTo>
                      <a:pt x="19269" y="0"/>
                      <a:pt x="28940" y="9670"/>
                      <a:pt x="28940" y="21600"/>
                    </a:cubicBezTo>
                    <a:cubicBezTo>
                      <a:pt x="28940" y="21835"/>
                      <a:pt x="28936" y="22070"/>
                      <a:pt x="28928" y="22304"/>
                    </a:cubicBezTo>
                  </a:path>
                  <a:path w="28940" h="22305" stroke="0" extrusionOk="0">
                    <a:moveTo>
                      <a:pt x="0" y="1285"/>
                    </a:moveTo>
                    <a:cubicBezTo>
                      <a:pt x="2353" y="434"/>
                      <a:pt x="4837" y="-1"/>
                      <a:pt x="7340" y="0"/>
                    </a:cubicBezTo>
                    <a:cubicBezTo>
                      <a:pt x="19269" y="0"/>
                      <a:pt x="28940" y="9670"/>
                      <a:pt x="28940" y="21600"/>
                    </a:cubicBezTo>
                    <a:cubicBezTo>
                      <a:pt x="28940" y="21835"/>
                      <a:pt x="28936" y="22070"/>
                      <a:pt x="28928" y="22304"/>
                    </a:cubicBezTo>
                    <a:lnTo>
                      <a:pt x="7340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" name="Arc 124"/>
              <p:cNvSpPr>
                <a:spLocks/>
              </p:cNvSpPr>
              <p:nvPr/>
            </p:nvSpPr>
            <p:spPr bwMode="hidden">
              <a:xfrm flipH="1">
                <a:off x="210" y="1169"/>
                <a:ext cx="2376" cy="2379"/>
              </a:xfrm>
              <a:custGeom>
                <a:avLst/>
                <a:gdLst>
                  <a:gd name="G0" fmla="+- 12855 0 0"/>
                  <a:gd name="G1" fmla="+- 21600 0 0"/>
                  <a:gd name="G2" fmla="+- 21600 0 0"/>
                  <a:gd name="T0" fmla="*/ 0 w 34455"/>
                  <a:gd name="T1" fmla="*/ 4241 h 22305"/>
                  <a:gd name="T2" fmla="*/ 34444 w 34455"/>
                  <a:gd name="T3" fmla="*/ 22305 h 22305"/>
                  <a:gd name="T4" fmla="*/ 12855 w 34455"/>
                  <a:gd name="T5" fmla="*/ 21600 h 22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4455" h="22305" fill="none" extrusionOk="0">
                    <a:moveTo>
                      <a:pt x="0" y="4241"/>
                    </a:moveTo>
                    <a:cubicBezTo>
                      <a:pt x="3720" y="1486"/>
                      <a:pt x="8226" y="-1"/>
                      <a:pt x="12855" y="0"/>
                    </a:cubicBezTo>
                    <a:cubicBezTo>
                      <a:pt x="24784" y="0"/>
                      <a:pt x="34455" y="9670"/>
                      <a:pt x="34455" y="21600"/>
                    </a:cubicBezTo>
                    <a:cubicBezTo>
                      <a:pt x="34455" y="21835"/>
                      <a:pt x="34451" y="22070"/>
                      <a:pt x="34443" y="22304"/>
                    </a:cubicBezTo>
                  </a:path>
                  <a:path w="34455" h="22305" stroke="0" extrusionOk="0">
                    <a:moveTo>
                      <a:pt x="0" y="4241"/>
                    </a:moveTo>
                    <a:cubicBezTo>
                      <a:pt x="3720" y="1486"/>
                      <a:pt x="8226" y="-1"/>
                      <a:pt x="12855" y="0"/>
                    </a:cubicBezTo>
                    <a:cubicBezTo>
                      <a:pt x="24784" y="0"/>
                      <a:pt x="34455" y="9670"/>
                      <a:pt x="34455" y="21600"/>
                    </a:cubicBezTo>
                    <a:cubicBezTo>
                      <a:pt x="34455" y="21835"/>
                      <a:pt x="34451" y="22070"/>
                      <a:pt x="34443" y="22304"/>
                    </a:cubicBezTo>
                    <a:lnTo>
                      <a:pt x="12855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2" name="Arc 125"/>
              <p:cNvSpPr>
                <a:spLocks/>
              </p:cNvSpPr>
              <p:nvPr/>
            </p:nvSpPr>
            <p:spPr bwMode="hidden">
              <a:xfrm>
                <a:off x="2840" y="1503"/>
                <a:ext cx="381" cy="2379"/>
              </a:xfrm>
              <a:custGeom>
                <a:avLst/>
                <a:gdLst>
                  <a:gd name="G0" fmla="+- 13212 0 0"/>
                  <a:gd name="G1" fmla="+- 21600 0 0"/>
                  <a:gd name="G2" fmla="+- 21600 0 0"/>
                  <a:gd name="T0" fmla="*/ 0 w 34812"/>
                  <a:gd name="T1" fmla="*/ 4512 h 22305"/>
                  <a:gd name="T2" fmla="*/ 34801 w 34812"/>
                  <a:gd name="T3" fmla="*/ 22305 h 22305"/>
                  <a:gd name="T4" fmla="*/ 13212 w 34812"/>
                  <a:gd name="T5" fmla="*/ 21600 h 22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4812" h="22305" fill="none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5141" y="0"/>
                      <a:pt x="34812" y="9670"/>
                      <a:pt x="34812" y="21600"/>
                    </a:cubicBezTo>
                    <a:cubicBezTo>
                      <a:pt x="34812" y="21835"/>
                      <a:pt x="34808" y="22070"/>
                      <a:pt x="34800" y="22304"/>
                    </a:cubicBezTo>
                  </a:path>
                  <a:path w="34812" h="22305" stroke="0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5141" y="0"/>
                      <a:pt x="34812" y="9670"/>
                      <a:pt x="34812" y="21600"/>
                    </a:cubicBezTo>
                    <a:cubicBezTo>
                      <a:pt x="34812" y="21835"/>
                      <a:pt x="34808" y="22070"/>
                      <a:pt x="34800" y="22304"/>
                    </a:cubicBezTo>
                    <a:lnTo>
                      <a:pt x="13212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3" name="Arc 126"/>
              <p:cNvSpPr>
                <a:spLocks/>
              </p:cNvSpPr>
              <p:nvPr/>
            </p:nvSpPr>
            <p:spPr bwMode="hidden">
              <a:xfrm>
                <a:off x="2940" y="1492"/>
                <a:ext cx="1004" cy="2379"/>
              </a:xfrm>
              <a:custGeom>
                <a:avLst/>
                <a:gdLst>
                  <a:gd name="G0" fmla="+- 13212 0 0"/>
                  <a:gd name="G1" fmla="+- 21600 0 0"/>
                  <a:gd name="G2" fmla="+- 21600 0 0"/>
                  <a:gd name="T0" fmla="*/ 0 w 34812"/>
                  <a:gd name="T1" fmla="*/ 4512 h 22305"/>
                  <a:gd name="T2" fmla="*/ 34801 w 34812"/>
                  <a:gd name="T3" fmla="*/ 22305 h 22305"/>
                  <a:gd name="T4" fmla="*/ 13212 w 34812"/>
                  <a:gd name="T5" fmla="*/ 21600 h 22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4812" h="22305" fill="none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5141" y="0"/>
                      <a:pt x="34812" y="9670"/>
                      <a:pt x="34812" y="21600"/>
                    </a:cubicBezTo>
                    <a:cubicBezTo>
                      <a:pt x="34812" y="21835"/>
                      <a:pt x="34808" y="22070"/>
                      <a:pt x="34800" y="22304"/>
                    </a:cubicBezTo>
                  </a:path>
                  <a:path w="34812" h="22305" stroke="0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5141" y="0"/>
                      <a:pt x="34812" y="9670"/>
                      <a:pt x="34812" y="21600"/>
                    </a:cubicBezTo>
                    <a:cubicBezTo>
                      <a:pt x="34812" y="21835"/>
                      <a:pt x="34808" y="22070"/>
                      <a:pt x="34800" y="22304"/>
                    </a:cubicBezTo>
                    <a:lnTo>
                      <a:pt x="13212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4" name="Freeform 127"/>
              <p:cNvSpPr>
                <a:spLocks/>
              </p:cNvSpPr>
              <p:nvPr/>
            </p:nvSpPr>
            <p:spPr bwMode="hidden">
              <a:xfrm>
                <a:off x="3300" y="2635"/>
                <a:ext cx="485" cy="1479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5" name="Freeform 128"/>
              <p:cNvSpPr>
                <a:spLocks/>
              </p:cNvSpPr>
              <p:nvPr/>
            </p:nvSpPr>
            <p:spPr bwMode="hidden">
              <a:xfrm rot="19660755" flipV="1">
                <a:off x="2547" y="2149"/>
                <a:ext cx="441" cy="838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accent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6" name="Freeform 129"/>
              <p:cNvSpPr>
                <a:spLocks/>
              </p:cNvSpPr>
              <p:nvPr/>
            </p:nvSpPr>
            <p:spPr bwMode="hidden">
              <a:xfrm flipH="1">
                <a:off x="489" y="2503"/>
                <a:ext cx="1085" cy="1524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7" name="Freeform 130"/>
              <p:cNvSpPr>
                <a:spLocks/>
              </p:cNvSpPr>
              <p:nvPr/>
            </p:nvSpPr>
            <p:spPr bwMode="hidden">
              <a:xfrm flipH="1">
                <a:off x="1000" y="893"/>
                <a:ext cx="696" cy="1524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8" name="Freeform 131"/>
              <p:cNvSpPr>
                <a:spLocks/>
              </p:cNvSpPr>
              <p:nvPr/>
            </p:nvSpPr>
            <p:spPr bwMode="hidden">
              <a:xfrm>
                <a:off x="4401" y="2279"/>
                <a:ext cx="1007" cy="1600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9" name="Freeform 132"/>
              <p:cNvSpPr>
                <a:spLocks/>
              </p:cNvSpPr>
              <p:nvPr/>
            </p:nvSpPr>
            <p:spPr bwMode="hidden">
              <a:xfrm>
                <a:off x="3878" y="1470"/>
                <a:ext cx="1518" cy="1067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0" name="Freeform 133"/>
              <p:cNvSpPr>
                <a:spLocks/>
              </p:cNvSpPr>
              <p:nvPr/>
            </p:nvSpPr>
            <p:spPr bwMode="hidden">
              <a:xfrm>
                <a:off x="3934" y="337"/>
                <a:ext cx="664" cy="1434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1" name="Freeform 134"/>
              <p:cNvSpPr>
                <a:spLocks/>
              </p:cNvSpPr>
              <p:nvPr/>
            </p:nvSpPr>
            <p:spPr bwMode="hidden">
              <a:xfrm rot="1346631" flipH="1">
                <a:off x="1702" y="1506"/>
                <a:ext cx="440" cy="837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accent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</p:grpSp>
      </p:grpSp>
      <p:sp>
        <p:nvSpPr>
          <p:cNvPr id="33927" name="Rectangle 135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827213"/>
            <a:ext cx="7772400" cy="1627187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3928" name="Rectangle 136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137" name="Rectangle 137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8" name="Rectangle 138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9" name="Rectangle 13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1BFDDF-BBED-4BC4-9F8F-B91D2120287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9BE40B-4087-4E83-8FEF-F0D933128ED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1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21F50F-2315-4682-B0E4-A01E284AC97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1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3B28E0-CAED-4B0B-8019-56FD4843781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1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1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1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637A47-977F-4941-A7C7-30A7518425D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1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1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738127-3CF7-4690-ABA7-1506F4B7084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1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1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40DC1F-E24D-4E77-A862-5BF1A344579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307C22-AD29-411A-99A6-687DDE25747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53707D-BF86-40F0-A663-6035EC798DE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6F8DF5-7395-43DF-A0F1-ACC321AD3E2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B539CE-B255-4E85-B5B2-C3E670A6FD1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15100" y="301625"/>
            <a:ext cx="1943100" cy="579437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85800" y="301625"/>
            <a:ext cx="5676900" cy="57943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4B87F4-2B24-4FEC-A507-0A3EB2F25B6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4C85F3-1E09-4206-9140-BEB8D880672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EC97AB-F948-4B67-AE18-4BABB7D2705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7E47F3-8022-4589-9416-3C7BE6B9D1E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3AC54B-2450-481A-B670-CF15C277716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5226B1-9EA2-4F2D-A1B4-ACB87A4D719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3930ED-3180-414D-9EFF-A3122962406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E90B79-62C1-4FB8-B631-30810E82325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4175B5-1F57-4EB5-B5B8-1E67B4FC081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2F5EF-F40A-4AAD-A523-51FDA9F26C1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C4769A-4094-43D0-A04C-C20082BE057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497F47-F671-4FAD-B8A1-762372BC012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ACCE66-E2A3-488B-929B-7729337EA46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E713BB-55DD-43E5-B237-8FFCB006CEB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E236A-05AE-4F76-B6F5-84A2ADF2AF9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9BA88A-7358-495C-8D72-DA35FE0B74D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40D9E6-92A2-4F37-855D-B1C5D161F15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5C58BE-3E87-420E-B6FA-A4933C08EB4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4762BB-0D6F-466A-886A-74A2C898B4A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2ED7168F-FBBC-45F1-9426-A1EBDD01930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9" r:id="rId1"/>
    <p:sldLayoutId id="2147483798" r:id="rId2"/>
    <p:sldLayoutId id="2147483797" r:id="rId3"/>
    <p:sldLayoutId id="2147483796" r:id="rId4"/>
    <p:sldLayoutId id="2147483795" r:id="rId5"/>
    <p:sldLayoutId id="2147483794" r:id="rId6"/>
    <p:sldLayoutId id="2147483793" r:id="rId7"/>
    <p:sldLayoutId id="2147483792" r:id="rId8"/>
    <p:sldLayoutId id="2147483791" r:id="rId9"/>
    <p:sldLayoutId id="2147483790" r:id="rId10"/>
    <p:sldLayoutId id="214748378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314" name="Group 2"/>
          <p:cNvGrpSpPr>
            <a:grpSpLocks/>
          </p:cNvGrpSpPr>
          <p:nvPr/>
        </p:nvGrpSpPr>
        <p:grpSpPr bwMode="auto">
          <a:xfrm>
            <a:off x="6303963" y="0"/>
            <a:ext cx="2840037" cy="3254375"/>
            <a:chOff x="3115" y="0"/>
            <a:chExt cx="2170" cy="2486"/>
          </a:xfrm>
        </p:grpSpPr>
        <p:grpSp>
          <p:nvGrpSpPr>
            <p:cNvPr id="13320" name="Group 3"/>
            <p:cNvGrpSpPr>
              <a:grpSpLocks/>
            </p:cNvGrpSpPr>
            <p:nvPr/>
          </p:nvGrpSpPr>
          <p:grpSpPr bwMode="auto">
            <a:xfrm>
              <a:off x="4080" y="1910"/>
              <a:ext cx="768" cy="576"/>
              <a:chOff x="0" y="0"/>
              <a:chExt cx="768" cy="576"/>
            </a:xfrm>
          </p:grpSpPr>
          <p:sp>
            <p:nvSpPr>
              <p:cNvPr id="32772" name="Oval 4"/>
              <p:cNvSpPr>
                <a:spLocks noChangeArrowheads="1"/>
              </p:cNvSpPr>
              <p:nvPr/>
            </p:nvSpPr>
            <p:spPr bwMode="hidden">
              <a:xfrm>
                <a:off x="3" y="0"/>
                <a:ext cx="768" cy="576"/>
              </a:xfrm>
              <a:prstGeom prst="ellipse">
                <a:avLst/>
              </a:pr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2773" name="Oval 5"/>
              <p:cNvSpPr>
                <a:spLocks noChangeArrowheads="1"/>
              </p:cNvSpPr>
              <p:nvPr/>
            </p:nvSpPr>
            <p:spPr bwMode="hidden">
              <a:xfrm>
                <a:off x="276" y="252"/>
                <a:ext cx="188" cy="108"/>
              </a:xfrm>
              <a:prstGeom prst="ellipse">
                <a:avLst/>
              </a:prstGeom>
              <a:gradFill rotWithShape="0">
                <a:gsLst>
                  <a:gs pos="0">
                    <a:schemeClr val="accent1"/>
                  </a:gs>
                  <a:gs pos="100000">
                    <a:schemeClr val="bg2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</p:grpSp>
        <p:grpSp>
          <p:nvGrpSpPr>
            <p:cNvPr id="13321" name="Group 6"/>
            <p:cNvGrpSpPr>
              <a:grpSpLocks/>
            </p:cNvGrpSpPr>
            <p:nvPr/>
          </p:nvGrpSpPr>
          <p:grpSpPr bwMode="auto">
            <a:xfrm>
              <a:off x="4257" y="1103"/>
              <a:ext cx="768" cy="576"/>
              <a:chOff x="0" y="0"/>
              <a:chExt cx="768" cy="576"/>
            </a:xfrm>
          </p:grpSpPr>
          <p:sp>
            <p:nvSpPr>
              <p:cNvPr id="32775" name="Oval 7"/>
              <p:cNvSpPr>
                <a:spLocks noChangeArrowheads="1"/>
              </p:cNvSpPr>
              <p:nvPr/>
            </p:nvSpPr>
            <p:spPr bwMode="hidden">
              <a:xfrm>
                <a:off x="-3" y="3"/>
                <a:ext cx="771" cy="576"/>
              </a:xfrm>
              <a:prstGeom prst="ellipse">
                <a:avLst/>
              </a:pr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2776" name="Oval 8"/>
              <p:cNvSpPr>
                <a:spLocks noChangeArrowheads="1"/>
              </p:cNvSpPr>
              <p:nvPr/>
            </p:nvSpPr>
            <p:spPr bwMode="hidden">
              <a:xfrm>
                <a:off x="276" y="254"/>
                <a:ext cx="186" cy="109"/>
              </a:xfrm>
              <a:prstGeom prst="ellipse">
                <a:avLst/>
              </a:prstGeom>
              <a:gradFill rotWithShape="0">
                <a:gsLst>
                  <a:gs pos="0">
                    <a:schemeClr val="accent1"/>
                  </a:gs>
                  <a:gs pos="100000">
                    <a:schemeClr val="bg2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</p:grpSp>
        <p:grpSp>
          <p:nvGrpSpPr>
            <p:cNvPr id="13322" name="Group 9"/>
            <p:cNvGrpSpPr>
              <a:grpSpLocks/>
            </p:cNvGrpSpPr>
            <p:nvPr/>
          </p:nvGrpSpPr>
          <p:grpSpPr bwMode="auto">
            <a:xfrm>
              <a:off x="3134" y="0"/>
              <a:ext cx="768" cy="576"/>
              <a:chOff x="0" y="0"/>
              <a:chExt cx="768" cy="576"/>
            </a:xfrm>
          </p:grpSpPr>
          <p:sp>
            <p:nvSpPr>
              <p:cNvPr id="32778" name="Oval 10"/>
              <p:cNvSpPr>
                <a:spLocks noChangeArrowheads="1"/>
              </p:cNvSpPr>
              <p:nvPr/>
            </p:nvSpPr>
            <p:spPr bwMode="hidden">
              <a:xfrm>
                <a:off x="0" y="0"/>
                <a:ext cx="768" cy="576"/>
              </a:xfrm>
              <a:prstGeom prst="ellipse">
                <a:avLst/>
              </a:pr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2779" name="Oval 11"/>
              <p:cNvSpPr>
                <a:spLocks noChangeArrowheads="1"/>
              </p:cNvSpPr>
              <p:nvPr/>
            </p:nvSpPr>
            <p:spPr bwMode="hidden">
              <a:xfrm>
                <a:off x="276" y="252"/>
                <a:ext cx="188" cy="108"/>
              </a:xfrm>
              <a:prstGeom prst="ellipse">
                <a:avLst/>
              </a:prstGeom>
              <a:gradFill rotWithShape="0">
                <a:gsLst>
                  <a:gs pos="0">
                    <a:schemeClr val="accent1"/>
                  </a:gs>
                  <a:gs pos="100000">
                    <a:schemeClr val="bg2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</p:grpSp>
        <p:grpSp>
          <p:nvGrpSpPr>
            <p:cNvPr id="13323" name="Group 12"/>
            <p:cNvGrpSpPr>
              <a:grpSpLocks/>
            </p:cNvGrpSpPr>
            <p:nvPr/>
          </p:nvGrpSpPr>
          <p:grpSpPr bwMode="auto">
            <a:xfrm>
              <a:off x="3115" y="0"/>
              <a:ext cx="2170" cy="1702"/>
              <a:chOff x="3115" y="0"/>
              <a:chExt cx="2170" cy="1702"/>
            </a:xfrm>
          </p:grpSpPr>
          <p:grpSp>
            <p:nvGrpSpPr>
              <p:cNvPr id="13324" name="Group 13"/>
              <p:cNvGrpSpPr>
                <a:grpSpLocks/>
              </p:cNvGrpSpPr>
              <p:nvPr/>
            </p:nvGrpSpPr>
            <p:grpSpPr bwMode="auto">
              <a:xfrm>
                <a:off x="3640" y="308"/>
                <a:ext cx="1145" cy="844"/>
                <a:chOff x="1265" y="814"/>
                <a:chExt cx="2919" cy="2151"/>
              </a:xfrm>
            </p:grpSpPr>
            <p:sp>
              <p:nvSpPr>
                <p:cNvPr id="32782" name="Oval 14"/>
                <p:cNvSpPr>
                  <a:spLocks noChangeArrowheads="1"/>
                </p:cNvSpPr>
                <p:nvPr/>
              </p:nvSpPr>
              <p:spPr bwMode="hidden">
                <a:xfrm>
                  <a:off x="1266" y="814"/>
                  <a:ext cx="2919" cy="2151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2"/>
                    </a:gs>
                    <a:gs pos="100000">
                      <a:schemeClr val="bg1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32783" name="Oval 15"/>
                <p:cNvSpPr>
                  <a:spLocks noChangeArrowheads="1"/>
                </p:cNvSpPr>
                <p:nvPr/>
              </p:nvSpPr>
              <p:spPr bwMode="hidden">
                <a:xfrm>
                  <a:off x="2382" y="1602"/>
                  <a:ext cx="578" cy="405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2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</p:grpSp>
          <p:grpSp>
            <p:nvGrpSpPr>
              <p:cNvPr id="13325" name="Group 16"/>
              <p:cNvGrpSpPr>
                <a:grpSpLocks/>
              </p:cNvGrpSpPr>
              <p:nvPr/>
            </p:nvGrpSpPr>
            <p:grpSpPr bwMode="auto">
              <a:xfrm>
                <a:off x="3115" y="0"/>
                <a:ext cx="2145" cy="1702"/>
                <a:chOff x="3115" y="0"/>
                <a:chExt cx="2145" cy="1702"/>
              </a:xfrm>
            </p:grpSpPr>
            <p:grpSp>
              <p:nvGrpSpPr>
                <p:cNvPr id="13348" name="Group 17"/>
                <p:cNvGrpSpPr>
                  <a:grpSpLocks/>
                </p:cNvGrpSpPr>
                <p:nvPr/>
              </p:nvGrpSpPr>
              <p:grpSpPr bwMode="auto">
                <a:xfrm>
                  <a:off x="4505" y="589"/>
                  <a:ext cx="493" cy="912"/>
                  <a:chOff x="3471" y="1530"/>
                  <a:chExt cx="1258" cy="2327"/>
                </a:xfrm>
              </p:grpSpPr>
              <p:sp>
                <p:nvSpPr>
                  <p:cNvPr id="32786" name="Freeform 18"/>
                  <p:cNvSpPr>
                    <a:spLocks/>
                  </p:cNvSpPr>
                  <p:nvPr/>
                </p:nvSpPr>
                <p:spPr bwMode="hidden">
                  <a:xfrm rot="2711884">
                    <a:off x="2775" y="2236"/>
                    <a:ext cx="1705" cy="313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32787" name="Freeform 19"/>
                  <p:cNvSpPr>
                    <a:spLocks/>
                  </p:cNvSpPr>
                  <p:nvPr/>
                </p:nvSpPr>
                <p:spPr bwMode="hidden">
                  <a:xfrm rot="2711884">
                    <a:off x="4027" y="3141"/>
                    <a:ext cx="910" cy="486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13349" name="Group 20"/>
                <p:cNvGrpSpPr>
                  <a:grpSpLocks/>
                </p:cNvGrpSpPr>
                <p:nvPr/>
              </p:nvGrpSpPr>
              <p:grpSpPr bwMode="auto">
                <a:xfrm>
                  <a:off x="4267" y="781"/>
                  <a:ext cx="966" cy="522"/>
                  <a:chOff x="2864" y="2019"/>
                  <a:chExt cx="2463" cy="1332"/>
                </a:xfrm>
              </p:grpSpPr>
              <p:sp>
                <p:nvSpPr>
                  <p:cNvPr id="32789" name="Freeform 21"/>
                  <p:cNvSpPr>
                    <a:spLocks/>
                  </p:cNvSpPr>
                  <p:nvPr/>
                </p:nvSpPr>
                <p:spPr bwMode="hidden">
                  <a:xfrm rot="2104081">
                    <a:off x="2865" y="2019"/>
                    <a:ext cx="1812" cy="347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32790" name="Freeform 22"/>
                  <p:cNvSpPr>
                    <a:spLocks/>
                  </p:cNvSpPr>
                  <p:nvPr/>
                </p:nvSpPr>
                <p:spPr bwMode="hidden">
                  <a:xfrm rot="2104081">
                    <a:off x="4352" y="2805"/>
                    <a:ext cx="974" cy="545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13350" name="Group 23"/>
                <p:cNvGrpSpPr>
                  <a:grpSpLocks/>
                </p:cNvGrpSpPr>
                <p:nvPr/>
              </p:nvGrpSpPr>
              <p:grpSpPr bwMode="auto">
                <a:xfrm>
                  <a:off x="4280" y="707"/>
                  <a:ext cx="971" cy="417"/>
                  <a:chOff x="2897" y="1832"/>
                  <a:chExt cx="2477" cy="1064"/>
                </a:xfrm>
              </p:grpSpPr>
              <p:sp>
                <p:nvSpPr>
                  <p:cNvPr id="32792" name="Freeform 24"/>
                  <p:cNvSpPr>
                    <a:spLocks/>
                  </p:cNvSpPr>
                  <p:nvPr/>
                </p:nvSpPr>
                <p:spPr bwMode="hidden">
                  <a:xfrm rot="1582915">
                    <a:off x="2896" y="1832"/>
                    <a:ext cx="1736" cy="303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32793" name="Freeform 25"/>
                  <p:cNvSpPr>
                    <a:spLocks/>
                  </p:cNvSpPr>
                  <p:nvPr/>
                </p:nvSpPr>
                <p:spPr bwMode="hidden">
                  <a:xfrm rot="1582915">
                    <a:off x="4443" y="2420"/>
                    <a:ext cx="931" cy="477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13351" name="Group 26"/>
                <p:cNvGrpSpPr>
                  <a:grpSpLocks/>
                </p:cNvGrpSpPr>
                <p:nvPr/>
              </p:nvGrpSpPr>
              <p:grpSpPr bwMode="auto">
                <a:xfrm>
                  <a:off x="4291" y="630"/>
                  <a:ext cx="969" cy="364"/>
                  <a:chOff x="2924" y="1636"/>
                  <a:chExt cx="2472" cy="927"/>
                </a:xfrm>
              </p:grpSpPr>
              <p:sp>
                <p:nvSpPr>
                  <p:cNvPr id="32795" name="Freeform 27"/>
                  <p:cNvSpPr>
                    <a:spLocks/>
                  </p:cNvSpPr>
                  <p:nvPr/>
                </p:nvSpPr>
                <p:spPr bwMode="hidden">
                  <a:xfrm rot="1080363">
                    <a:off x="2907" y="1619"/>
                    <a:ext cx="1680" cy="343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32796" name="Freeform 28"/>
                  <p:cNvSpPr>
                    <a:spLocks/>
                  </p:cNvSpPr>
                  <p:nvPr/>
                </p:nvSpPr>
                <p:spPr bwMode="hidden">
                  <a:xfrm rot="1080363">
                    <a:off x="4488" y="2030"/>
                    <a:ext cx="891" cy="516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13352" name="Group 29"/>
                <p:cNvGrpSpPr>
                  <a:grpSpLocks/>
                </p:cNvGrpSpPr>
                <p:nvPr/>
              </p:nvGrpSpPr>
              <p:grpSpPr bwMode="auto">
                <a:xfrm>
                  <a:off x="4304" y="543"/>
                  <a:ext cx="918" cy="258"/>
                  <a:chOff x="2958" y="1414"/>
                  <a:chExt cx="2342" cy="657"/>
                </a:xfrm>
              </p:grpSpPr>
              <p:sp>
                <p:nvSpPr>
                  <p:cNvPr id="32798" name="Freeform 30"/>
                  <p:cNvSpPr>
                    <a:spLocks/>
                  </p:cNvSpPr>
                  <p:nvPr/>
                </p:nvSpPr>
                <p:spPr bwMode="hidden">
                  <a:xfrm rot="463793">
                    <a:off x="2957" y="1415"/>
                    <a:ext cx="1544" cy="312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32799" name="Freeform 31"/>
                  <p:cNvSpPr>
                    <a:spLocks/>
                  </p:cNvSpPr>
                  <p:nvPr/>
                </p:nvSpPr>
                <p:spPr bwMode="hidden">
                  <a:xfrm rot="463793">
                    <a:off x="4470" y="1581"/>
                    <a:ext cx="829" cy="472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13353" name="Group 32"/>
                <p:cNvGrpSpPr>
                  <a:grpSpLocks/>
                </p:cNvGrpSpPr>
                <p:nvPr/>
              </p:nvGrpSpPr>
              <p:grpSpPr bwMode="auto">
                <a:xfrm>
                  <a:off x="4314" y="487"/>
                  <a:ext cx="843" cy="134"/>
                  <a:chOff x="2983" y="1269"/>
                  <a:chExt cx="2150" cy="343"/>
                </a:xfrm>
              </p:grpSpPr>
              <p:sp>
                <p:nvSpPr>
                  <p:cNvPr id="32801" name="Freeform 33"/>
                  <p:cNvSpPr>
                    <a:spLocks/>
                  </p:cNvSpPr>
                  <p:nvPr/>
                </p:nvSpPr>
                <p:spPr bwMode="hidden">
                  <a:xfrm rot="-84182">
                    <a:off x="2982" y="1286"/>
                    <a:ext cx="1404" cy="220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32802" name="Freeform 34"/>
                  <p:cNvSpPr>
                    <a:spLocks/>
                  </p:cNvSpPr>
                  <p:nvPr/>
                </p:nvSpPr>
                <p:spPr bwMode="hidden">
                  <a:xfrm rot="-84182">
                    <a:off x="4377" y="1252"/>
                    <a:ext cx="755" cy="360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13354" name="Group 35"/>
                <p:cNvGrpSpPr>
                  <a:grpSpLocks/>
                </p:cNvGrpSpPr>
                <p:nvPr/>
              </p:nvGrpSpPr>
              <p:grpSpPr bwMode="auto">
                <a:xfrm>
                  <a:off x="4296" y="349"/>
                  <a:ext cx="737" cy="167"/>
                  <a:chOff x="2938" y="917"/>
                  <a:chExt cx="1879" cy="427"/>
                </a:xfrm>
              </p:grpSpPr>
              <p:sp>
                <p:nvSpPr>
                  <p:cNvPr id="32804" name="Freeform 36"/>
                  <p:cNvSpPr>
                    <a:spLocks/>
                  </p:cNvSpPr>
                  <p:nvPr/>
                </p:nvSpPr>
                <p:spPr bwMode="hidden">
                  <a:xfrm rot="-802576">
                    <a:off x="2921" y="1128"/>
                    <a:ext cx="1249" cy="202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32805" name="Freeform 37"/>
                  <p:cNvSpPr>
                    <a:spLocks/>
                  </p:cNvSpPr>
                  <p:nvPr/>
                </p:nvSpPr>
                <p:spPr bwMode="hidden">
                  <a:xfrm rot="-802576">
                    <a:off x="4148" y="918"/>
                    <a:ext cx="668" cy="335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13355" name="Group 38"/>
                <p:cNvGrpSpPr>
                  <a:grpSpLocks/>
                </p:cNvGrpSpPr>
                <p:nvPr/>
              </p:nvGrpSpPr>
              <p:grpSpPr bwMode="auto">
                <a:xfrm>
                  <a:off x="3394" y="637"/>
                  <a:ext cx="493" cy="912"/>
                  <a:chOff x="637" y="1653"/>
                  <a:chExt cx="1257" cy="2326"/>
                </a:xfrm>
              </p:grpSpPr>
              <p:sp>
                <p:nvSpPr>
                  <p:cNvPr id="32807" name="Freeform 39"/>
                  <p:cNvSpPr>
                    <a:spLocks/>
                  </p:cNvSpPr>
                  <p:nvPr/>
                </p:nvSpPr>
                <p:spPr bwMode="hidden">
                  <a:xfrm rot="18888116" flipH="1">
                    <a:off x="873" y="2343"/>
                    <a:ext cx="1726" cy="312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32808" name="Freeform 40"/>
                  <p:cNvSpPr>
                    <a:spLocks/>
                  </p:cNvSpPr>
                  <p:nvPr/>
                </p:nvSpPr>
                <p:spPr bwMode="hidden">
                  <a:xfrm rot="18888116" flipH="1">
                    <a:off x="419" y="3271"/>
                    <a:ext cx="925" cy="489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13356" name="Group 41"/>
                <p:cNvGrpSpPr>
                  <a:grpSpLocks/>
                </p:cNvGrpSpPr>
                <p:nvPr/>
              </p:nvGrpSpPr>
              <p:grpSpPr bwMode="auto">
                <a:xfrm>
                  <a:off x="3142" y="850"/>
                  <a:ext cx="966" cy="522"/>
                  <a:chOff x="-5" y="2196"/>
                  <a:chExt cx="2463" cy="1332"/>
                </a:xfrm>
              </p:grpSpPr>
              <p:sp>
                <p:nvSpPr>
                  <p:cNvPr id="32810" name="Freeform 42"/>
                  <p:cNvSpPr>
                    <a:spLocks/>
                  </p:cNvSpPr>
                  <p:nvPr/>
                </p:nvSpPr>
                <p:spPr bwMode="hidden">
                  <a:xfrm rot="19495919" flipH="1">
                    <a:off x="644" y="2196"/>
                    <a:ext cx="1797" cy="347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32811" name="Freeform 43"/>
                  <p:cNvSpPr>
                    <a:spLocks/>
                  </p:cNvSpPr>
                  <p:nvPr/>
                </p:nvSpPr>
                <p:spPr bwMode="hidden">
                  <a:xfrm rot="19495919" flipH="1">
                    <a:off x="-6" y="2982"/>
                    <a:ext cx="968" cy="545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13357" name="Group 44"/>
                <p:cNvGrpSpPr>
                  <a:grpSpLocks/>
                </p:cNvGrpSpPr>
                <p:nvPr/>
              </p:nvGrpSpPr>
              <p:grpSpPr bwMode="auto">
                <a:xfrm>
                  <a:off x="3124" y="777"/>
                  <a:ext cx="971" cy="417"/>
                  <a:chOff x="-52" y="2009"/>
                  <a:chExt cx="2477" cy="1064"/>
                </a:xfrm>
              </p:grpSpPr>
              <p:sp>
                <p:nvSpPr>
                  <p:cNvPr id="32813" name="Freeform 45"/>
                  <p:cNvSpPr>
                    <a:spLocks/>
                  </p:cNvSpPr>
                  <p:nvPr/>
                </p:nvSpPr>
                <p:spPr bwMode="hidden">
                  <a:xfrm rot="20017085" flipH="1">
                    <a:off x="689" y="2010"/>
                    <a:ext cx="1736" cy="303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32814" name="Freeform 46"/>
                  <p:cNvSpPr>
                    <a:spLocks/>
                  </p:cNvSpPr>
                  <p:nvPr/>
                </p:nvSpPr>
                <p:spPr bwMode="hidden">
                  <a:xfrm rot="20017085" flipH="1">
                    <a:off x="-53" y="2598"/>
                    <a:ext cx="931" cy="458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13358" name="Group 47"/>
                <p:cNvGrpSpPr>
                  <a:grpSpLocks/>
                </p:cNvGrpSpPr>
                <p:nvPr/>
              </p:nvGrpSpPr>
              <p:grpSpPr bwMode="auto">
                <a:xfrm>
                  <a:off x="3115" y="700"/>
                  <a:ext cx="969" cy="363"/>
                  <a:chOff x="-74" y="1813"/>
                  <a:chExt cx="2472" cy="927"/>
                </a:xfrm>
              </p:grpSpPr>
              <p:sp>
                <p:nvSpPr>
                  <p:cNvPr id="32816" name="Freeform 48"/>
                  <p:cNvSpPr>
                    <a:spLocks/>
                  </p:cNvSpPr>
                  <p:nvPr/>
                </p:nvSpPr>
                <p:spPr bwMode="hidden">
                  <a:xfrm rot="20519637" flipH="1">
                    <a:off x="721" y="1812"/>
                    <a:ext cx="1677" cy="325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32817" name="Freeform 49"/>
                  <p:cNvSpPr>
                    <a:spLocks/>
                  </p:cNvSpPr>
                  <p:nvPr/>
                </p:nvSpPr>
                <p:spPr bwMode="hidden">
                  <a:xfrm rot="20519637" flipH="1">
                    <a:off x="-74" y="2212"/>
                    <a:ext cx="900" cy="511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13359" name="Group 50"/>
                <p:cNvGrpSpPr>
                  <a:grpSpLocks/>
                </p:cNvGrpSpPr>
                <p:nvPr/>
              </p:nvGrpSpPr>
              <p:grpSpPr bwMode="auto">
                <a:xfrm>
                  <a:off x="3153" y="613"/>
                  <a:ext cx="918" cy="257"/>
                  <a:chOff x="22" y="1591"/>
                  <a:chExt cx="2342" cy="657"/>
                </a:xfrm>
              </p:grpSpPr>
              <p:sp>
                <p:nvSpPr>
                  <p:cNvPr id="32819" name="Freeform 51"/>
                  <p:cNvSpPr>
                    <a:spLocks/>
                  </p:cNvSpPr>
                  <p:nvPr/>
                </p:nvSpPr>
                <p:spPr bwMode="hidden">
                  <a:xfrm rot="21136207" flipH="1">
                    <a:off x="819" y="1574"/>
                    <a:ext cx="1544" cy="313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32820" name="Freeform 52"/>
                  <p:cNvSpPr>
                    <a:spLocks/>
                  </p:cNvSpPr>
                  <p:nvPr/>
                </p:nvSpPr>
                <p:spPr bwMode="hidden">
                  <a:xfrm rot="21136207" flipH="1">
                    <a:off x="21" y="1757"/>
                    <a:ext cx="829" cy="490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13360" name="Group 53"/>
                <p:cNvGrpSpPr>
                  <a:grpSpLocks/>
                </p:cNvGrpSpPr>
                <p:nvPr/>
              </p:nvGrpSpPr>
              <p:grpSpPr bwMode="auto">
                <a:xfrm>
                  <a:off x="3218" y="556"/>
                  <a:ext cx="843" cy="134"/>
                  <a:chOff x="189" y="1446"/>
                  <a:chExt cx="2150" cy="343"/>
                </a:xfrm>
              </p:grpSpPr>
              <p:sp>
                <p:nvSpPr>
                  <p:cNvPr id="32822" name="Freeform 54"/>
                  <p:cNvSpPr>
                    <a:spLocks/>
                  </p:cNvSpPr>
                  <p:nvPr/>
                </p:nvSpPr>
                <p:spPr bwMode="hidden">
                  <a:xfrm rot="84182" flipH="1">
                    <a:off x="935" y="1463"/>
                    <a:ext cx="1404" cy="220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32823" name="Freeform 55"/>
                  <p:cNvSpPr>
                    <a:spLocks/>
                  </p:cNvSpPr>
                  <p:nvPr/>
                </p:nvSpPr>
                <p:spPr bwMode="hidden">
                  <a:xfrm rot="84182" flipH="1">
                    <a:off x="189" y="1429"/>
                    <a:ext cx="755" cy="360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13361" name="Group 56"/>
                <p:cNvGrpSpPr>
                  <a:grpSpLocks/>
                </p:cNvGrpSpPr>
                <p:nvPr/>
              </p:nvGrpSpPr>
              <p:grpSpPr bwMode="auto">
                <a:xfrm>
                  <a:off x="3342" y="418"/>
                  <a:ext cx="737" cy="167"/>
                  <a:chOff x="505" y="1094"/>
                  <a:chExt cx="1879" cy="427"/>
                </a:xfrm>
              </p:grpSpPr>
              <p:sp>
                <p:nvSpPr>
                  <p:cNvPr id="32825" name="Freeform 57"/>
                  <p:cNvSpPr>
                    <a:spLocks/>
                  </p:cNvSpPr>
                  <p:nvPr/>
                </p:nvSpPr>
                <p:spPr bwMode="hidden">
                  <a:xfrm rot="802576" flipH="1">
                    <a:off x="1151" y="1306"/>
                    <a:ext cx="1234" cy="214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32826" name="Freeform 58"/>
                  <p:cNvSpPr>
                    <a:spLocks/>
                  </p:cNvSpPr>
                  <p:nvPr/>
                </p:nvSpPr>
                <p:spPr bwMode="hidden">
                  <a:xfrm rot="802576" flipH="1">
                    <a:off x="505" y="1095"/>
                    <a:ext cx="662" cy="335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13362" name="Group 59"/>
                <p:cNvGrpSpPr>
                  <a:grpSpLocks/>
                </p:cNvGrpSpPr>
                <p:nvPr/>
              </p:nvGrpSpPr>
              <p:grpSpPr bwMode="auto">
                <a:xfrm>
                  <a:off x="3386" y="341"/>
                  <a:ext cx="725" cy="218"/>
                  <a:chOff x="616" y="899"/>
                  <a:chExt cx="1850" cy="554"/>
                </a:xfrm>
              </p:grpSpPr>
              <p:sp>
                <p:nvSpPr>
                  <p:cNvPr id="32828" name="Freeform 60"/>
                  <p:cNvSpPr>
                    <a:spLocks/>
                  </p:cNvSpPr>
                  <p:nvPr/>
                </p:nvSpPr>
                <p:spPr bwMode="hidden">
                  <a:xfrm rot="1277471" flipH="1">
                    <a:off x="1231" y="1237"/>
                    <a:ext cx="1235" cy="216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32829" name="Freeform 61"/>
                  <p:cNvSpPr>
                    <a:spLocks/>
                  </p:cNvSpPr>
                  <p:nvPr/>
                </p:nvSpPr>
                <p:spPr bwMode="hidden">
                  <a:xfrm rot="1277471" flipH="1">
                    <a:off x="615" y="898"/>
                    <a:ext cx="662" cy="339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13363" name="Group 62"/>
                <p:cNvGrpSpPr>
                  <a:grpSpLocks/>
                </p:cNvGrpSpPr>
                <p:nvPr/>
              </p:nvGrpSpPr>
              <p:grpSpPr bwMode="auto">
                <a:xfrm>
                  <a:off x="3472" y="231"/>
                  <a:ext cx="693" cy="291"/>
                  <a:chOff x="3472" y="231"/>
                  <a:chExt cx="693" cy="291"/>
                </a:xfrm>
              </p:grpSpPr>
              <p:sp>
                <p:nvSpPr>
                  <p:cNvPr id="32831" name="Freeform 63"/>
                  <p:cNvSpPr>
                    <a:spLocks/>
                  </p:cNvSpPr>
                  <p:nvPr/>
                </p:nvSpPr>
                <p:spPr bwMode="hidden">
                  <a:xfrm rot="2028410" flipH="1">
                    <a:off x="3679" y="438"/>
                    <a:ext cx="483" cy="84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32832" name="Freeform 64"/>
                  <p:cNvSpPr>
                    <a:spLocks/>
                  </p:cNvSpPr>
                  <p:nvPr/>
                </p:nvSpPr>
                <p:spPr bwMode="hidden">
                  <a:xfrm rot="2028410" flipH="1">
                    <a:off x="3472" y="228"/>
                    <a:ext cx="260" cy="131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13364" name="Group 65"/>
                <p:cNvGrpSpPr>
                  <a:grpSpLocks/>
                </p:cNvGrpSpPr>
                <p:nvPr/>
              </p:nvGrpSpPr>
              <p:grpSpPr bwMode="auto">
                <a:xfrm>
                  <a:off x="3554" y="118"/>
                  <a:ext cx="664" cy="349"/>
                  <a:chOff x="3554" y="118"/>
                  <a:chExt cx="664" cy="349"/>
                </a:xfrm>
              </p:grpSpPr>
              <p:sp>
                <p:nvSpPr>
                  <p:cNvPr id="32834" name="Freeform 66"/>
                  <p:cNvSpPr>
                    <a:spLocks/>
                  </p:cNvSpPr>
                  <p:nvPr/>
                </p:nvSpPr>
                <p:spPr bwMode="hidden">
                  <a:xfrm rot="2664424" flipH="1">
                    <a:off x="3728" y="383"/>
                    <a:ext cx="490" cy="84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32835" name="Freeform 67"/>
                  <p:cNvSpPr>
                    <a:spLocks/>
                  </p:cNvSpPr>
                  <p:nvPr/>
                </p:nvSpPr>
                <p:spPr bwMode="hidden">
                  <a:xfrm rot="2664424" flipH="1">
                    <a:off x="3554" y="118"/>
                    <a:ext cx="263" cy="132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13365" name="Group 68"/>
                <p:cNvGrpSpPr>
                  <a:grpSpLocks/>
                </p:cNvGrpSpPr>
                <p:nvPr/>
              </p:nvGrpSpPr>
              <p:grpSpPr bwMode="auto">
                <a:xfrm>
                  <a:off x="3784" y="30"/>
                  <a:ext cx="305" cy="593"/>
                  <a:chOff x="1633" y="104"/>
                  <a:chExt cx="778" cy="1512"/>
                </a:xfrm>
              </p:grpSpPr>
              <p:sp>
                <p:nvSpPr>
                  <p:cNvPr id="32837" name="Freeform 69"/>
                  <p:cNvSpPr>
                    <a:spLocks/>
                  </p:cNvSpPr>
                  <p:nvPr/>
                </p:nvSpPr>
                <p:spPr bwMode="hidden">
                  <a:xfrm rot="3473776" flipH="1">
                    <a:off x="1752" y="958"/>
                    <a:ext cx="1101" cy="217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32838" name="Freeform 70"/>
                  <p:cNvSpPr>
                    <a:spLocks/>
                  </p:cNvSpPr>
                  <p:nvPr/>
                </p:nvSpPr>
                <p:spPr bwMode="hidden">
                  <a:xfrm rot="3473776" flipH="1">
                    <a:off x="1505" y="231"/>
                    <a:ext cx="591" cy="337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13366" name="Group 71"/>
                <p:cNvGrpSpPr>
                  <a:grpSpLocks/>
                </p:cNvGrpSpPr>
                <p:nvPr/>
              </p:nvGrpSpPr>
              <p:grpSpPr bwMode="auto">
                <a:xfrm>
                  <a:off x="3903" y="0"/>
                  <a:ext cx="248" cy="601"/>
                  <a:chOff x="1935" y="28"/>
                  <a:chExt cx="634" cy="1534"/>
                </a:xfrm>
              </p:grpSpPr>
              <p:sp>
                <p:nvSpPr>
                  <p:cNvPr id="32840" name="Freeform 72"/>
                  <p:cNvSpPr>
                    <a:spLocks/>
                  </p:cNvSpPr>
                  <p:nvPr/>
                </p:nvSpPr>
                <p:spPr bwMode="hidden">
                  <a:xfrm rot="4126480" flipH="1">
                    <a:off x="1940" y="916"/>
                    <a:ext cx="1043" cy="214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32841" name="Freeform 73"/>
                  <p:cNvSpPr>
                    <a:spLocks/>
                  </p:cNvSpPr>
                  <p:nvPr/>
                </p:nvSpPr>
                <p:spPr bwMode="hidden">
                  <a:xfrm rot="4126480" flipH="1">
                    <a:off x="1820" y="144"/>
                    <a:ext cx="570" cy="338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13367" name="Group 74"/>
                <p:cNvGrpSpPr>
                  <a:grpSpLocks/>
                </p:cNvGrpSpPr>
                <p:nvPr/>
              </p:nvGrpSpPr>
              <p:grpSpPr bwMode="auto">
                <a:xfrm>
                  <a:off x="4251" y="252"/>
                  <a:ext cx="723" cy="222"/>
                  <a:chOff x="2822" y="672"/>
                  <a:chExt cx="1845" cy="566"/>
                </a:xfrm>
              </p:grpSpPr>
              <p:sp>
                <p:nvSpPr>
                  <p:cNvPr id="32843" name="Freeform 75"/>
                  <p:cNvSpPr>
                    <a:spLocks/>
                  </p:cNvSpPr>
                  <p:nvPr/>
                </p:nvSpPr>
                <p:spPr bwMode="hidden">
                  <a:xfrm rot="-1325434">
                    <a:off x="2805" y="1022"/>
                    <a:ext cx="1232" cy="216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32844" name="Freeform 76"/>
                  <p:cNvSpPr>
                    <a:spLocks/>
                  </p:cNvSpPr>
                  <p:nvPr/>
                </p:nvSpPr>
                <p:spPr bwMode="hidden">
                  <a:xfrm rot="-1325434">
                    <a:off x="4003" y="673"/>
                    <a:ext cx="647" cy="337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13368" name="Group 77"/>
                <p:cNvGrpSpPr>
                  <a:grpSpLocks/>
                </p:cNvGrpSpPr>
                <p:nvPr/>
              </p:nvGrpSpPr>
              <p:grpSpPr bwMode="auto">
                <a:xfrm>
                  <a:off x="4196" y="163"/>
                  <a:ext cx="699" cy="282"/>
                  <a:chOff x="2683" y="445"/>
                  <a:chExt cx="1781" cy="717"/>
                </a:xfrm>
              </p:grpSpPr>
              <p:sp>
                <p:nvSpPr>
                  <p:cNvPr id="32846" name="Freeform 78"/>
                  <p:cNvSpPr>
                    <a:spLocks/>
                  </p:cNvSpPr>
                  <p:nvPr/>
                </p:nvSpPr>
                <p:spPr bwMode="hidden">
                  <a:xfrm rot="-1921064">
                    <a:off x="2682" y="946"/>
                    <a:ext cx="1227" cy="216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32847" name="Freeform 79"/>
                  <p:cNvSpPr>
                    <a:spLocks/>
                  </p:cNvSpPr>
                  <p:nvPr/>
                </p:nvSpPr>
                <p:spPr bwMode="hidden">
                  <a:xfrm rot="-1921064">
                    <a:off x="3801" y="444"/>
                    <a:ext cx="646" cy="339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sp>
              <p:nvSpPr>
                <p:cNvPr id="32848" name="Freeform 80"/>
                <p:cNvSpPr>
                  <a:spLocks/>
                </p:cNvSpPr>
                <p:nvPr/>
              </p:nvSpPr>
              <p:spPr bwMode="hidden">
                <a:xfrm rot="4578755" flipH="1">
                  <a:off x="3968" y="372"/>
                  <a:ext cx="403" cy="57"/>
                </a:xfrm>
                <a:custGeom>
                  <a:avLst/>
                  <a:gdLst/>
                  <a:ahLst/>
                  <a:cxnLst>
                    <a:cxn ang="0">
                      <a:pos x="0" y="504"/>
                    </a:cxn>
                    <a:cxn ang="0">
                      <a:pos x="864" y="168"/>
                    </a:cxn>
                    <a:cxn ang="0">
                      <a:pos x="1776" y="24"/>
                    </a:cxn>
                    <a:cxn ang="0">
                      <a:pos x="2736" y="24"/>
                    </a:cxn>
                    <a:cxn ang="0">
                      <a:pos x="2720" y="103"/>
                    </a:cxn>
                    <a:cxn ang="0">
                      <a:pos x="1764" y="103"/>
                    </a:cxn>
                    <a:cxn ang="0">
                      <a:pos x="654" y="292"/>
                    </a:cxn>
                    <a:cxn ang="0">
                      <a:pos x="0" y="504"/>
                    </a:cxn>
                  </a:cxnLst>
                  <a:rect l="0" t="0" r="r" b="b"/>
                  <a:pathLst>
                    <a:path w="2736" h="504">
                      <a:moveTo>
                        <a:pt x="0" y="504"/>
                      </a:moveTo>
                      <a:cubicBezTo>
                        <a:pt x="24" y="488"/>
                        <a:pt x="568" y="248"/>
                        <a:pt x="864" y="168"/>
                      </a:cubicBezTo>
                      <a:cubicBezTo>
                        <a:pt x="1160" y="88"/>
                        <a:pt x="1464" y="48"/>
                        <a:pt x="1776" y="24"/>
                      </a:cubicBezTo>
                      <a:cubicBezTo>
                        <a:pt x="2088" y="0"/>
                        <a:pt x="2579" y="11"/>
                        <a:pt x="2736" y="24"/>
                      </a:cubicBezTo>
                      <a:lnTo>
                        <a:pt x="2720" y="103"/>
                      </a:lnTo>
                      <a:cubicBezTo>
                        <a:pt x="2558" y="116"/>
                        <a:pt x="2108" y="71"/>
                        <a:pt x="1764" y="103"/>
                      </a:cubicBezTo>
                      <a:cubicBezTo>
                        <a:pt x="1209" y="136"/>
                        <a:pt x="998" y="192"/>
                        <a:pt x="654" y="292"/>
                      </a:cubicBezTo>
                      <a:cubicBezTo>
                        <a:pt x="358" y="356"/>
                        <a:pt x="136" y="460"/>
                        <a:pt x="0" y="504"/>
                      </a:cubicBezTo>
                      <a:close/>
                    </a:path>
                  </a:pathLst>
                </a:custGeom>
                <a:gradFill rotWithShape="0">
                  <a:gsLst>
                    <a:gs pos="0">
                      <a:schemeClr val="folHlink"/>
                    </a:gs>
                    <a:gs pos="100000">
                      <a:schemeClr val="accent2"/>
                    </a:gs>
                  </a:gsLst>
                  <a:lin ang="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32849" name="Freeform 81"/>
                <p:cNvSpPr>
                  <a:spLocks/>
                </p:cNvSpPr>
                <p:nvPr/>
              </p:nvSpPr>
              <p:spPr bwMode="hidden">
                <a:xfrm rot="4578755" flipH="1">
                  <a:off x="3977" y="77"/>
                  <a:ext cx="216" cy="91"/>
                </a:xfrm>
                <a:custGeom>
                  <a:avLst/>
                  <a:gdLst/>
                  <a:ahLst/>
                  <a:cxnLst>
                    <a:cxn ang="0">
                      <a:pos x="5" y="8"/>
                    </a:cxn>
                    <a:cxn ang="0">
                      <a:pos x="485" y="56"/>
                    </a:cxn>
                    <a:cxn ang="0">
                      <a:pos x="1157" y="200"/>
                    </a:cxn>
                    <a:cxn ang="0">
                      <a:pos x="1611" y="432"/>
                    </a:cxn>
                    <a:cxn ang="0">
                      <a:pos x="1756" y="609"/>
                    </a:cxn>
                    <a:cxn ang="0">
                      <a:pos x="1689" y="787"/>
                    </a:cxn>
                    <a:cxn ang="0">
                      <a:pos x="1589" y="632"/>
                    </a:cxn>
                    <a:cxn ang="0">
                      <a:pos x="1389" y="454"/>
                    </a:cxn>
                    <a:cxn ang="0">
                      <a:pos x="1109" y="296"/>
                    </a:cxn>
                    <a:cxn ang="0">
                      <a:pos x="581" y="152"/>
                    </a:cxn>
                    <a:cxn ang="0">
                      <a:pos x="0" y="76"/>
                    </a:cxn>
                    <a:cxn ang="0">
                      <a:pos x="5" y="8"/>
                    </a:cxn>
                  </a:cxnLst>
                  <a:rect l="0" t="0" r="r" b="b"/>
                  <a:pathLst>
                    <a:path w="1769" h="791">
                      <a:moveTo>
                        <a:pt x="5" y="8"/>
                      </a:moveTo>
                      <a:cubicBezTo>
                        <a:pt x="85" y="0"/>
                        <a:pt x="293" y="24"/>
                        <a:pt x="485" y="56"/>
                      </a:cubicBezTo>
                      <a:cubicBezTo>
                        <a:pt x="677" y="88"/>
                        <a:pt x="969" y="137"/>
                        <a:pt x="1157" y="200"/>
                      </a:cubicBezTo>
                      <a:cubicBezTo>
                        <a:pt x="1345" y="263"/>
                        <a:pt x="1511" y="364"/>
                        <a:pt x="1611" y="432"/>
                      </a:cubicBezTo>
                      <a:cubicBezTo>
                        <a:pt x="1711" y="500"/>
                        <a:pt x="1743" y="550"/>
                        <a:pt x="1756" y="609"/>
                      </a:cubicBezTo>
                      <a:cubicBezTo>
                        <a:pt x="1769" y="668"/>
                        <a:pt x="1717" y="783"/>
                        <a:pt x="1689" y="787"/>
                      </a:cubicBezTo>
                      <a:cubicBezTo>
                        <a:pt x="1661" y="791"/>
                        <a:pt x="1639" y="687"/>
                        <a:pt x="1589" y="632"/>
                      </a:cubicBezTo>
                      <a:cubicBezTo>
                        <a:pt x="1539" y="577"/>
                        <a:pt x="1469" y="510"/>
                        <a:pt x="1389" y="454"/>
                      </a:cubicBezTo>
                      <a:cubicBezTo>
                        <a:pt x="1309" y="398"/>
                        <a:pt x="1244" y="346"/>
                        <a:pt x="1109" y="296"/>
                      </a:cubicBezTo>
                      <a:cubicBezTo>
                        <a:pt x="974" y="246"/>
                        <a:pt x="766" y="189"/>
                        <a:pt x="581" y="152"/>
                      </a:cubicBezTo>
                      <a:cubicBezTo>
                        <a:pt x="396" y="115"/>
                        <a:pt x="96" y="100"/>
                        <a:pt x="0" y="76"/>
                      </a:cubicBezTo>
                      <a:lnTo>
                        <a:pt x="5" y="8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1"/>
                    </a:gs>
                    <a:gs pos="100000">
                      <a:schemeClr val="folHlink"/>
                    </a:gs>
                  </a:gsLst>
                  <a:lin ang="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grpSp>
              <p:nvGrpSpPr>
                <p:cNvPr id="13371" name="Group 82"/>
                <p:cNvGrpSpPr>
                  <a:grpSpLocks/>
                </p:cNvGrpSpPr>
                <p:nvPr/>
              </p:nvGrpSpPr>
              <p:grpSpPr bwMode="auto">
                <a:xfrm>
                  <a:off x="4242" y="5"/>
                  <a:ext cx="251" cy="596"/>
                  <a:chOff x="2800" y="41"/>
                  <a:chExt cx="640" cy="1520"/>
                </a:xfrm>
              </p:grpSpPr>
              <p:sp>
                <p:nvSpPr>
                  <p:cNvPr id="32851" name="Freeform 83"/>
                  <p:cNvSpPr>
                    <a:spLocks/>
                  </p:cNvSpPr>
                  <p:nvPr/>
                </p:nvSpPr>
                <p:spPr bwMode="hidden">
                  <a:xfrm rot="-3857755">
                    <a:off x="2370" y="928"/>
                    <a:ext cx="1045" cy="186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32852" name="Freeform 84"/>
                  <p:cNvSpPr>
                    <a:spLocks/>
                  </p:cNvSpPr>
                  <p:nvPr/>
                </p:nvSpPr>
                <p:spPr bwMode="hidden">
                  <a:xfrm rot="-3857755">
                    <a:off x="3013" y="180"/>
                    <a:ext cx="566" cy="288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13372" name="Group 85"/>
                <p:cNvGrpSpPr>
                  <a:grpSpLocks/>
                </p:cNvGrpSpPr>
                <p:nvPr/>
              </p:nvGrpSpPr>
              <p:grpSpPr bwMode="auto">
                <a:xfrm>
                  <a:off x="4295" y="53"/>
                  <a:ext cx="398" cy="574"/>
                  <a:chOff x="2934" y="163"/>
                  <a:chExt cx="1017" cy="1464"/>
                </a:xfrm>
              </p:grpSpPr>
              <p:sp>
                <p:nvSpPr>
                  <p:cNvPr id="32854" name="Freeform 86"/>
                  <p:cNvSpPr>
                    <a:spLocks/>
                  </p:cNvSpPr>
                  <p:nvPr/>
                </p:nvSpPr>
                <p:spPr bwMode="hidden">
                  <a:xfrm rot="-2777260">
                    <a:off x="2493" y="915"/>
                    <a:ext cx="1154" cy="270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32855" name="Freeform 87"/>
                  <p:cNvSpPr>
                    <a:spLocks/>
                  </p:cNvSpPr>
                  <p:nvPr/>
                </p:nvSpPr>
                <p:spPr bwMode="hidden">
                  <a:xfrm rot="-2777260">
                    <a:off x="3431" y="262"/>
                    <a:ext cx="619" cy="422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13373" name="Group 88"/>
                <p:cNvGrpSpPr>
                  <a:grpSpLocks/>
                </p:cNvGrpSpPr>
                <p:nvPr/>
              </p:nvGrpSpPr>
              <p:grpSpPr bwMode="auto">
                <a:xfrm>
                  <a:off x="4215" y="2"/>
                  <a:ext cx="95" cy="567"/>
                  <a:chOff x="2730" y="32"/>
                  <a:chExt cx="243" cy="1448"/>
                </a:xfrm>
              </p:grpSpPr>
              <p:sp>
                <p:nvSpPr>
                  <p:cNvPr id="32857" name="Freeform 89"/>
                  <p:cNvSpPr>
                    <a:spLocks/>
                  </p:cNvSpPr>
                  <p:nvPr/>
                </p:nvSpPr>
                <p:spPr bwMode="hidden">
                  <a:xfrm rot="-4903748">
                    <a:off x="2297" y="959"/>
                    <a:ext cx="954" cy="87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32858" name="Freeform 90"/>
                  <p:cNvSpPr>
                    <a:spLocks/>
                  </p:cNvSpPr>
                  <p:nvPr/>
                </p:nvSpPr>
                <p:spPr bwMode="hidden">
                  <a:xfrm rot="-4903748">
                    <a:off x="2650" y="222"/>
                    <a:ext cx="511" cy="133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13374" name="Group 91"/>
                <p:cNvGrpSpPr>
                  <a:grpSpLocks/>
                </p:cNvGrpSpPr>
                <p:nvPr/>
              </p:nvGrpSpPr>
              <p:grpSpPr bwMode="auto">
                <a:xfrm>
                  <a:off x="3514" y="683"/>
                  <a:ext cx="425" cy="960"/>
                  <a:chOff x="943" y="1769"/>
                  <a:chExt cx="1085" cy="2450"/>
                </a:xfrm>
              </p:grpSpPr>
              <p:sp>
                <p:nvSpPr>
                  <p:cNvPr id="32860" name="Freeform 92"/>
                  <p:cNvSpPr>
                    <a:spLocks/>
                  </p:cNvSpPr>
                  <p:nvPr/>
                </p:nvSpPr>
                <p:spPr bwMode="hidden">
                  <a:xfrm rot="18335692" flipH="1">
                    <a:off x="1009" y="2474"/>
                    <a:ext cx="1724" cy="313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32861" name="Freeform 93"/>
                  <p:cNvSpPr>
                    <a:spLocks/>
                  </p:cNvSpPr>
                  <p:nvPr/>
                </p:nvSpPr>
                <p:spPr bwMode="hidden">
                  <a:xfrm rot="18335692" flipH="1">
                    <a:off x="727" y="3495"/>
                    <a:ext cx="922" cy="489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13375" name="Group 94"/>
                <p:cNvGrpSpPr>
                  <a:grpSpLocks/>
                </p:cNvGrpSpPr>
                <p:nvPr/>
              </p:nvGrpSpPr>
              <p:grpSpPr bwMode="auto">
                <a:xfrm>
                  <a:off x="3715" y="748"/>
                  <a:ext cx="300" cy="930"/>
                  <a:chOff x="1455" y="1936"/>
                  <a:chExt cx="766" cy="2373"/>
                </a:xfrm>
              </p:grpSpPr>
              <p:sp>
                <p:nvSpPr>
                  <p:cNvPr id="32863" name="Freeform 95"/>
                  <p:cNvSpPr>
                    <a:spLocks/>
                  </p:cNvSpPr>
                  <p:nvPr/>
                </p:nvSpPr>
                <p:spPr bwMode="hidden">
                  <a:xfrm rot="17542885" flipH="1">
                    <a:off x="1268" y="2577"/>
                    <a:ext cx="1594" cy="313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32864" name="Freeform 96"/>
                  <p:cNvSpPr>
                    <a:spLocks/>
                  </p:cNvSpPr>
                  <p:nvPr/>
                </p:nvSpPr>
                <p:spPr bwMode="hidden">
                  <a:xfrm rot="17542885" flipH="1">
                    <a:off x="1278" y="3624"/>
                    <a:ext cx="845" cy="489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13376" name="Group 97"/>
                <p:cNvGrpSpPr>
                  <a:grpSpLocks/>
                </p:cNvGrpSpPr>
                <p:nvPr/>
              </p:nvGrpSpPr>
              <p:grpSpPr bwMode="auto">
                <a:xfrm rot="88588">
                  <a:off x="3923" y="769"/>
                  <a:ext cx="180" cy="913"/>
                  <a:chOff x="1956" y="1990"/>
                  <a:chExt cx="492" cy="2604"/>
                </a:xfrm>
              </p:grpSpPr>
              <p:sp>
                <p:nvSpPr>
                  <p:cNvPr id="32866" name="Freeform 98"/>
                  <p:cNvSpPr>
                    <a:spLocks/>
                  </p:cNvSpPr>
                  <p:nvPr/>
                </p:nvSpPr>
                <p:spPr bwMode="hidden">
                  <a:xfrm rot="16782062" flipH="1">
                    <a:off x="1421" y="2675"/>
                    <a:ext cx="1712" cy="302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32867" name="Freeform 99"/>
                  <p:cNvSpPr>
                    <a:spLocks/>
                  </p:cNvSpPr>
                  <p:nvPr/>
                </p:nvSpPr>
                <p:spPr bwMode="hidden">
                  <a:xfrm rot="16782062" flipH="1">
                    <a:off x="1713" y="3881"/>
                    <a:ext cx="917" cy="471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13377" name="Group 100"/>
                <p:cNvGrpSpPr>
                  <a:grpSpLocks/>
                </p:cNvGrpSpPr>
                <p:nvPr/>
              </p:nvGrpSpPr>
              <p:grpSpPr bwMode="auto">
                <a:xfrm>
                  <a:off x="4451" y="662"/>
                  <a:ext cx="442" cy="951"/>
                  <a:chOff x="3334" y="1717"/>
                  <a:chExt cx="1125" cy="2426"/>
                </a:xfrm>
              </p:grpSpPr>
              <p:sp>
                <p:nvSpPr>
                  <p:cNvPr id="32869" name="Freeform 101"/>
                  <p:cNvSpPr>
                    <a:spLocks/>
                  </p:cNvSpPr>
                  <p:nvPr/>
                </p:nvSpPr>
                <p:spPr bwMode="hidden">
                  <a:xfrm rot="3144576">
                    <a:off x="2627" y="2423"/>
                    <a:ext cx="1723" cy="312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32870" name="Freeform 102"/>
                  <p:cNvSpPr>
                    <a:spLocks/>
                  </p:cNvSpPr>
                  <p:nvPr/>
                </p:nvSpPr>
                <p:spPr bwMode="hidden">
                  <a:xfrm rot="3144576">
                    <a:off x="3752" y="3435"/>
                    <a:ext cx="925" cy="491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13378" name="Group 103"/>
                <p:cNvGrpSpPr>
                  <a:grpSpLocks/>
                </p:cNvGrpSpPr>
                <p:nvPr/>
              </p:nvGrpSpPr>
              <p:grpSpPr bwMode="auto">
                <a:xfrm>
                  <a:off x="4391" y="721"/>
                  <a:ext cx="347" cy="951"/>
                  <a:chOff x="3181" y="1866"/>
                  <a:chExt cx="883" cy="2426"/>
                </a:xfrm>
              </p:grpSpPr>
              <p:sp>
                <p:nvSpPr>
                  <p:cNvPr id="32872" name="Freeform 104"/>
                  <p:cNvSpPr>
                    <a:spLocks/>
                  </p:cNvSpPr>
                  <p:nvPr/>
                </p:nvSpPr>
                <p:spPr bwMode="hidden">
                  <a:xfrm rot="3745735">
                    <a:off x="2506" y="2524"/>
                    <a:ext cx="1649" cy="299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32873" name="Freeform 105"/>
                  <p:cNvSpPr>
                    <a:spLocks/>
                  </p:cNvSpPr>
                  <p:nvPr/>
                </p:nvSpPr>
                <p:spPr bwMode="hidden">
                  <a:xfrm rot="3745735">
                    <a:off x="3387" y="3597"/>
                    <a:ext cx="885" cy="469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13379" name="Group 106"/>
                <p:cNvGrpSpPr>
                  <a:grpSpLocks/>
                </p:cNvGrpSpPr>
                <p:nvPr/>
              </p:nvGrpSpPr>
              <p:grpSpPr bwMode="auto">
                <a:xfrm>
                  <a:off x="4323" y="767"/>
                  <a:ext cx="243" cy="935"/>
                  <a:chOff x="3006" y="1983"/>
                  <a:chExt cx="619" cy="2386"/>
                </a:xfrm>
              </p:grpSpPr>
              <p:sp>
                <p:nvSpPr>
                  <p:cNvPr id="32875" name="Freeform 107"/>
                  <p:cNvSpPr>
                    <a:spLocks/>
                  </p:cNvSpPr>
                  <p:nvPr/>
                </p:nvSpPr>
                <p:spPr bwMode="hidden">
                  <a:xfrm rot="4286818">
                    <a:off x="2328" y="2644"/>
                    <a:ext cx="1600" cy="244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32876" name="Freeform 108"/>
                  <p:cNvSpPr>
                    <a:spLocks/>
                  </p:cNvSpPr>
                  <p:nvPr/>
                </p:nvSpPr>
                <p:spPr bwMode="hidden">
                  <a:xfrm rot="4286818">
                    <a:off x="3003" y="3730"/>
                    <a:ext cx="857" cy="386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13380" name="Group 109"/>
                <p:cNvGrpSpPr>
                  <a:grpSpLocks/>
                </p:cNvGrpSpPr>
                <p:nvPr/>
              </p:nvGrpSpPr>
              <p:grpSpPr bwMode="auto">
                <a:xfrm>
                  <a:off x="4249" y="813"/>
                  <a:ext cx="159" cy="870"/>
                  <a:chOff x="2819" y="2101"/>
                  <a:chExt cx="405" cy="2219"/>
                </a:xfrm>
              </p:grpSpPr>
              <p:sp>
                <p:nvSpPr>
                  <p:cNvPr id="32878" name="Freeform 110"/>
                  <p:cNvSpPr>
                    <a:spLocks/>
                  </p:cNvSpPr>
                  <p:nvPr/>
                </p:nvSpPr>
                <p:spPr bwMode="hidden">
                  <a:xfrm rot="4898956">
                    <a:off x="2216" y="2703"/>
                    <a:ext cx="1454" cy="247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32879" name="Freeform 111"/>
                  <p:cNvSpPr>
                    <a:spLocks/>
                  </p:cNvSpPr>
                  <p:nvPr/>
                </p:nvSpPr>
                <p:spPr bwMode="hidden">
                  <a:xfrm rot="4898956">
                    <a:off x="2637" y="3714"/>
                    <a:ext cx="789" cy="386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13381" name="Group 112"/>
                <p:cNvGrpSpPr>
                  <a:grpSpLocks/>
                </p:cNvGrpSpPr>
                <p:nvPr/>
              </p:nvGrpSpPr>
              <p:grpSpPr bwMode="auto">
                <a:xfrm>
                  <a:off x="4045" y="826"/>
                  <a:ext cx="167" cy="857"/>
                  <a:chOff x="2287" y="2135"/>
                  <a:chExt cx="426" cy="2185"/>
                </a:xfrm>
              </p:grpSpPr>
              <p:sp>
                <p:nvSpPr>
                  <p:cNvPr id="32881" name="Freeform 113"/>
                  <p:cNvSpPr>
                    <a:spLocks/>
                  </p:cNvSpPr>
                  <p:nvPr/>
                </p:nvSpPr>
                <p:spPr bwMode="hidden">
                  <a:xfrm rot="5755659">
                    <a:off x="1903" y="2758"/>
                    <a:ext cx="1432" cy="186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540000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32882" name="Freeform 114"/>
                  <p:cNvSpPr>
                    <a:spLocks/>
                  </p:cNvSpPr>
                  <p:nvPr/>
                </p:nvSpPr>
                <p:spPr bwMode="hidden">
                  <a:xfrm rot="5755659">
                    <a:off x="2051" y="3772"/>
                    <a:ext cx="767" cy="294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</p:grpSp>
          <p:sp>
            <p:nvSpPr>
              <p:cNvPr id="32883" name="Freeform 115"/>
              <p:cNvSpPr>
                <a:spLocks/>
              </p:cNvSpPr>
              <p:nvPr/>
            </p:nvSpPr>
            <p:spPr bwMode="hidden">
              <a:xfrm flipH="1">
                <a:off x="3873" y="934"/>
                <a:ext cx="190" cy="580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2884" name="Arc 116"/>
              <p:cNvSpPr>
                <a:spLocks/>
              </p:cNvSpPr>
              <p:nvPr/>
            </p:nvSpPr>
            <p:spPr bwMode="hidden">
              <a:xfrm flipH="1">
                <a:off x="3527" y="725"/>
                <a:ext cx="832" cy="900"/>
              </a:xfrm>
              <a:custGeom>
                <a:avLst/>
                <a:gdLst>
                  <a:gd name="G0" fmla="+- 0 0 0"/>
                  <a:gd name="G1" fmla="+- 20897 0 0"/>
                  <a:gd name="G2" fmla="+- 21600 0 0"/>
                  <a:gd name="T0" fmla="*/ 5467 w 21600"/>
                  <a:gd name="T1" fmla="*/ 0 h 21602"/>
                  <a:gd name="T2" fmla="*/ 21589 w 21600"/>
                  <a:gd name="T3" fmla="*/ 21602 h 21602"/>
                  <a:gd name="T4" fmla="*/ 0 w 21600"/>
                  <a:gd name="T5" fmla="*/ 20897 h 216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2" fill="none" extrusionOk="0">
                    <a:moveTo>
                      <a:pt x="5466" y="0"/>
                    </a:moveTo>
                    <a:cubicBezTo>
                      <a:pt x="14970" y="2486"/>
                      <a:pt x="21600" y="11073"/>
                      <a:pt x="21600" y="20897"/>
                    </a:cubicBezTo>
                    <a:cubicBezTo>
                      <a:pt x="21600" y="21132"/>
                      <a:pt x="21596" y="21367"/>
                      <a:pt x="21588" y="21601"/>
                    </a:cubicBezTo>
                  </a:path>
                  <a:path w="21600" h="21602" stroke="0" extrusionOk="0">
                    <a:moveTo>
                      <a:pt x="5466" y="0"/>
                    </a:moveTo>
                    <a:cubicBezTo>
                      <a:pt x="14970" y="2486"/>
                      <a:pt x="21600" y="11073"/>
                      <a:pt x="21600" y="20897"/>
                    </a:cubicBezTo>
                    <a:cubicBezTo>
                      <a:pt x="21600" y="21132"/>
                      <a:pt x="21596" y="21367"/>
                      <a:pt x="21588" y="21601"/>
                    </a:cubicBezTo>
                    <a:lnTo>
                      <a:pt x="0" y="20897"/>
                    </a:lnTo>
                    <a:close/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2885" name="Arc 117"/>
              <p:cNvSpPr>
                <a:spLocks/>
              </p:cNvSpPr>
              <p:nvPr/>
            </p:nvSpPr>
            <p:spPr bwMode="hidden">
              <a:xfrm flipV="1">
                <a:off x="4278" y="179"/>
                <a:ext cx="1007" cy="802"/>
              </a:xfrm>
              <a:custGeom>
                <a:avLst/>
                <a:gdLst>
                  <a:gd name="G0" fmla="+- 17826 0 0"/>
                  <a:gd name="G1" fmla="+- 0 0 0"/>
                  <a:gd name="G2" fmla="+- 21600 0 0"/>
                  <a:gd name="T0" fmla="*/ 36729 w 36729"/>
                  <a:gd name="T1" fmla="*/ 10451 h 21600"/>
                  <a:gd name="T2" fmla="*/ 0 w 36729"/>
                  <a:gd name="T3" fmla="*/ 12197 h 21600"/>
                  <a:gd name="T4" fmla="*/ 17826 w 36729"/>
                  <a:gd name="T5" fmla="*/ 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6729" h="21600" fill="none" extrusionOk="0">
                    <a:moveTo>
                      <a:pt x="36729" y="10451"/>
                    </a:moveTo>
                    <a:cubicBezTo>
                      <a:pt x="32926" y="17330"/>
                      <a:pt x="25686" y="21599"/>
                      <a:pt x="17826" y="21600"/>
                    </a:cubicBezTo>
                    <a:cubicBezTo>
                      <a:pt x="10696" y="21600"/>
                      <a:pt x="4025" y="18081"/>
                      <a:pt x="-1" y="12197"/>
                    </a:cubicBezTo>
                  </a:path>
                  <a:path w="36729" h="21600" stroke="0" extrusionOk="0">
                    <a:moveTo>
                      <a:pt x="36729" y="10451"/>
                    </a:moveTo>
                    <a:cubicBezTo>
                      <a:pt x="32926" y="17330"/>
                      <a:pt x="25686" y="21599"/>
                      <a:pt x="17826" y="21600"/>
                    </a:cubicBezTo>
                    <a:cubicBezTo>
                      <a:pt x="10696" y="21600"/>
                      <a:pt x="4025" y="18081"/>
                      <a:pt x="-1" y="12197"/>
                    </a:cubicBezTo>
                    <a:lnTo>
                      <a:pt x="17826" y="0"/>
                    </a:lnTo>
                    <a:close/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2886" name="Arc 118"/>
              <p:cNvSpPr>
                <a:spLocks/>
              </p:cNvSpPr>
              <p:nvPr/>
            </p:nvSpPr>
            <p:spPr bwMode="hidden">
              <a:xfrm flipH="1">
                <a:off x="3612" y="580"/>
                <a:ext cx="485" cy="933"/>
              </a:xfrm>
              <a:custGeom>
                <a:avLst/>
                <a:gdLst>
                  <a:gd name="G0" fmla="+- 7340 0 0"/>
                  <a:gd name="G1" fmla="+- 21600 0 0"/>
                  <a:gd name="G2" fmla="+- 21600 0 0"/>
                  <a:gd name="T0" fmla="*/ 0 w 28940"/>
                  <a:gd name="T1" fmla="*/ 1285 h 22305"/>
                  <a:gd name="T2" fmla="*/ 28929 w 28940"/>
                  <a:gd name="T3" fmla="*/ 22305 h 22305"/>
                  <a:gd name="T4" fmla="*/ 7340 w 28940"/>
                  <a:gd name="T5" fmla="*/ 21600 h 22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940" h="22305" fill="none" extrusionOk="0">
                    <a:moveTo>
                      <a:pt x="0" y="1285"/>
                    </a:moveTo>
                    <a:cubicBezTo>
                      <a:pt x="2353" y="434"/>
                      <a:pt x="4837" y="-1"/>
                      <a:pt x="7340" y="0"/>
                    </a:cubicBezTo>
                    <a:cubicBezTo>
                      <a:pt x="19269" y="0"/>
                      <a:pt x="28940" y="9670"/>
                      <a:pt x="28940" y="21600"/>
                    </a:cubicBezTo>
                    <a:cubicBezTo>
                      <a:pt x="28940" y="21835"/>
                      <a:pt x="28936" y="22070"/>
                      <a:pt x="28928" y="22304"/>
                    </a:cubicBezTo>
                  </a:path>
                  <a:path w="28940" h="22305" stroke="0" extrusionOk="0">
                    <a:moveTo>
                      <a:pt x="0" y="1285"/>
                    </a:moveTo>
                    <a:cubicBezTo>
                      <a:pt x="2353" y="434"/>
                      <a:pt x="4837" y="-1"/>
                      <a:pt x="7340" y="0"/>
                    </a:cubicBezTo>
                    <a:cubicBezTo>
                      <a:pt x="19269" y="0"/>
                      <a:pt x="28940" y="9670"/>
                      <a:pt x="28940" y="21600"/>
                    </a:cubicBezTo>
                    <a:cubicBezTo>
                      <a:pt x="28940" y="21835"/>
                      <a:pt x="28936" y="22070"/>
                      <a:pt x="28928" y="22304"/>
                    </a:cubicBezTo>
                    <a:lnTo>
                      <a:pt x="7340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2887" name="Arc 119"/>
              <p:cNvSpPr>
                <a:spLocks/>
              </p:cNvSpPr>
              <p:nvPr/>
            </p:nvSpPr>
            <p:spPr bwMode="hidden">
              <a:xfrm flipH="1">
                <a:off x="3267" y="628"/>
                <a:ext cx="791" cy="928"/>
              </a:xfrm>
              <a:custGeom>
                <a:avLst/>
                <a:gdLst>
                  <a:gd name="G0" fmla="+- 8873 0 0"/>
                  <a:gd name="G1" fmla="+- 21600 0 0"/>
                  <a:gd name="G2" fmla="+- 21600 0 0"/>
                  <a:gd name="T0" fmla="*/ 0 w 30473"/>
                  <a:gd name="T1" fmla="*/ 1907 h 22305"/>
                  <a:gd name="T2" fmla="*/ 30462 w 30473"/>
                  <a:gd name="T3" fmla="*/ 22305 h 22305"/>
                  <a:gd name="T4" fmla="*/ 8873 w 30473"/>
                  <a:gd name="T5" fmla="*/ 21600 h 22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0473" h="22305" fill="none" extrusionOk="0">
                    <a:moveTo>
                      <a:pt x="-1" y="1906"/>
                    </a:moveTo>
                    <a:cubicBezTo>
                      <a:pt x="2789" y="649"/>
                      <a:pt x="5813" y="-1"/>
                      <a:pt x="8873" y="0"/>
                    </a:cubicBezTo>
                    <a:cubicBezTo>
                      <a:pt x="20802" y="0"/>
                      <a:pt x="30473" y="9670"/>
                      <a:pt x="30473" y="21600"/>
                    </a:cubicBezTo>
                    <a:cubicBezTo>
                      <a:pt x="30473" y="21835"/>
                      <a:pt x="30469" y="22070"/>
                      <a:pt x="30461" y="22304"/>
                    </a:cubicBezTo>
                  </a:path>
                  <a:path w="30473" h="22305" stroke="0" extrusionOk="0">
                    <a:moveTo>
                      <a:pt x="-1" y="1906"/>
                    </a:moveTo>
                    <a:cubicBezTo>
                      <a:pt x="2789" y="649"/>
                      <a:pt x="5813" y="-1"/>
                      <a:pt x="8873" y="0"/>
                    </a:cubicBezTo>
                    <a:cubicBezTo>
                      <a:pt x="20802" y="0"/>
                      <a:pt x="30473" y="9670"/>
                      <a:pt x="30473" y="21600"/>
                    </a:cubicBezTo>
                    <a:cubicBezTo>
                      <a:pt x="30473" y="21835"/>
                      <a:pt x="30469" y="22070"/>
                      <a:pt x="30461" y="22304"/>
                    </a:cubicBezTo>
                    <a:lnTo>
                      <a:pt x="8873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2888" name="Arc 120"/>
              <p:cNvSpPr>
                <a:spLocks/>
              </p:cNvSpPr>
              <p:nvPr/>
            </p:nvSpPr>
            <p:spPr bwMode="hidden">
              <a:xfrm flipH="1">
                <a:off x="3197" y="458"/>
                <a:ext cx="932" cy="933"/>
              </a:xfrm>
              <a:custGeom>
                <a:avLst/>
                <a:gdLst>
                  <a:gd name="G0" fmla="+- 12855 0 0"/>
                  <a:gd name="G1" fmla="+- 21600 0 0"/>
                  <a:gd name="G2" fmla="+- 21600 0 0"/>
                  <a:gd name="T0" fmla="*/ 0 w 34455"/>
                  <a:gd name="T1" fmla="*/ 4241 h 22305"/>
                  <a:gd name="T2" fmla="*/ 34444 w 34455"/>
                  <a:gd name="T3" fmla="*/ 22305 h 22305"/>
                  <a:gd name="T4" fmla="*/ 12855 w 34455"/>
                  <a:gd name="T5" fmla="*/ 21600 h 22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4455" h="22305" fill="none" extrusionOk="0">
                    <a:moveTo>
                      <a:pt x="0" y="4241"/>
                    </a:moveTo>
                    <a:cubicBezTo>
                      <a:pt x="3720" y="1486"/>
                      <a:pt x="8226" y="-1"/>
                      <a:pt x="12855" y="0"/>
                    </a:cubicBezTo>
                    <a:cubicBezTo>
                      <a:pt x="24784" y="0"/>
                      <a:pt x="34455" y="9670"/>
                      <a:pt x="34455" y="21600"/>
                    </a:cubicBezTo>
                    <a:cubicBezTo>
                      <a:pt x="34455" y="21835"/>
                      <a:pt x="34451" y="22070"/>
                      <a:pt x="34443" y="22304"/>
                    </a:cubicBezTo>
                  </a:path>
                  <a:path w="34455" h="22305" stroke="0" extrusionOk="0">
                    <a:moveTo>
                      <a:pt x="0" y="4241"/>
                    </a:moveTo>
                    <a:cubicBezTo>
                      <a:pt x="3720" y="1486"/>
                      <a:pt x="8226" y="-1"/>
                      <a:pt x="12855" y="0"/>
                    </a:cubicBezTo>
                    <a:cubicBezTo>
                      <a:pt x="24784" y="0"/>
                      <a:pt x="34455" y="9670"/>
                      <a:pt x="34455" y="21600"/>
                    </a:cubicBezTo>
                    <a:cubicBezTo>
                      <a:pt x="34455" y="21835"/>
                      <a:pt x="34451" y="22070"/>
                      <a:pt x="34443" y="22304"/>
                    </a:cubicBezTo>
                    <a:lnTo>
                      <a:pt x="12855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2889" name="Arc 121"/>
              <p:cNvSpPr>
                <a:spLocks/>
              </p:cNvSpPr>
              <p:nvPr/>
            </p:nvSpPr>
            <p:spPr bwMode="hidden">
              <a:xfrm>
                <a:off x="4229" y="589"/>
                <a:ext cx="149" cy="933"/>
              </a:xfrm>
              <a:custGeom>
                <a:avLst/>
                <a:gdLst>
                  <a:gd name="G0" fmla="+- 13212 0 0"/>
                  <a:gd name="G1" fmla="+- 21600 0 0"/>
                  <a:gd name="G2" fmla="+- 21600 0 0"/>
                  <a:gd name="T0" fmla="*/ 0 w 34812"/>
                  <a:gd name="T1" fmla="*/ 4512 h 22305"/>
                  <a:gd name="T2" fmla="*/ 34801 w 34812"/>
                  <a:gd name="T3" fmla="*/ 22305 h 22305"/>
                  <a:gd name="T4" fmla="*/ 13212 w 34812"/>
                  <a:gd name="T5" fmla="*/ 21600 h 22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4812" h="22305" fill="none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5141" y="0"/>
                      <a:pt x="34812" y="9670"/>
                      <a:pt x="34812" y="21600"/>
                    </a:cubicBezTo>
                    <a:cubicBezTo>
                      <a:pt x="34812" y="21835"/>
                      <a:pt x="34808" y="22070"/>
                      <a:pt x="34800" y="22304"/>
                    </a:cubicBezTo>
                  </a:path>
                  <a:path w="34812" h="22305" stroke="0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5141" y="0"/>
                      <a:pt x="34812" y="9670"/>
                      <a:pt x="34812" y="21600"/>
                    </a:cubicBezTo>
                    <a:cubicBezTo>
                      <a:pt x="34812" y="21835"/>
                      <a:pt x="34808" y="22070"/>
                      <a:pt x="34800" y="22304"/>
                    </a:cubicBezTo>
                    <a:lnTo>
                      <a:pt x="13212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2890" name="Arc 122"/>
              <p:cNvSpPr>
                <a:spLocks/>
              </p:cNvSpPr>
              <p:nvPr/>
            </p:nvSpPr>
            <p:spPr bwMode="hidden">
              <a:xfrm>
                <a:off x="4269" y="585"/>
                <a:ext cx="393" cy="933"/>
              </a:xfrm>
              <a:custGeom>
                <a:avLst/>
                <a:gdLst>
                  <a:gd name="G0" fmla="+- 13212 0 0"/>
                  <a:gd name="G1" fmla="+- 21600 0 0"/>
                  <a:gd name="G2" fmla="+- 21600 0 0"/>
                  <a:gd name="T0" fmla="*/ 0 w 34812"/>
                  <a:gd name="T1" fmla="*/ 4512 h 22305"/>
                  <a:gd name="T2" fmla="*/ 34801 w 34812"/>
                  <a:gd name="T3" fmla="*/ 22305 h 22305"/>
                  <a:gd name="T4" fmla="*/ 13212 w 34812"/>
                  <a:gd name="T5" fmla="*/ 21600 h 22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4812" h="22305" fill="none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5141" y="0"/>
                      <a:pt x="34812" y="9670"/>
                      <a:pt x="34812" y="21600"/>
                    </a:cubicBezTo>
                    <a:cubicBezTo>
                      <a:pt x="34812" y="21835"/>
                      <a:pt x="34808" y="22070"/>
                      <a:pt x="34800" y="22304"/>
                    </a:cubicBezTo>
                  </a:path>
                  <a:path w="34812" h="22305" stroke="0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5141" y="0"/>
                      <a:pt x="34812" y="9670"/>
                      <a:pt x="34812" y="21600"/>
                    </a:cubicBezTo>
                    <a:cubicBezTo>
                      <a:pt x="34812" y="21835"/>
                      <a:pt x="34808" y="22070"/>
                      <a:pt x="34800" y="22304"/>
                    </a:cubicBezTo>
                    <a:lnTo>
                      <a:pt x="13212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2891" name="Arc 123"/>
              <p:cNvSpPr>
                <a:spLocks/>
              </p:cNvSpPr>
              <p:nvPr/>
            </p:nvSpPr>
            <p:spPr bwMode="hidden">
              <a:xfrm>
                <a:off x="4302" y="463"/>
                <a:ext cx="558" cy="933"/>
              </a:xfrm>
              <a:custGeom>
                <a:avLst/>
                <a:gdLst>
                  <a:gd name="G0" fmla="+- 13212 0 0"/>
                  <a:gd name="G1" fmla="+- 21600 0 0"/>
                  <a:gd name="G2" fmla="+- 21600 0 0"/>
                  <a:gd name="T0" fmla="*/ 0 w 34812"/>
                  <a:gd name="T1" fmla="*/ 4512 h 22305"/>
                  <a:gd name="T2" fmla="*/ 34801 w 34812"/>
                  <a:gd name="T3" fmla="*/ 22305 h 22305"/>
                  <a:gd name="T4" fmla="*/ 13212 w 34812"/>
                  <a:gd name="T5" fmla="*/ 21600 h 22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4812" h="22305" fill="none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5141" y="0"/>
                      <a:pt x="34812" y="9670"/>
                      <a:pt x="34812" y="21600"/>
                    </a:cubicBezTo>
                    <a:cubicBezTo>
                      <a:pt x="34812" y="21835"/>
                      <a:pt x="34808" y="22070"/>
                      <a:pt x="34800" y="22304"/>
                    </a:cubicBezTo>
                  </a:path>
                  <a:path w="34812" h="22305" stroke="0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5141" y="0"/>
                      <a:pt x="34812" y="9670"/>
                      <a:pt x="34812" y="21600"/>
                    </a:cubicBezTo>
                    <a:cubicBezTo>
                      <a:pt x="34812" y="21835"/>
                      <a:pt x="34808" y="22070"/>
                      <a:pt x="34800" y="22304"/>
                    </a:cubicBezTo>
                    <a:lnTo>
                      <a:pt x="13212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2892" name="Freeform 124"/>
              <p:cNvSpPr>
                <a:spLocks/>
              </p:cNvSpPr>
              <p:nvPr/>
            </p:nvSpPr>
            <p:spPr bwMode="hidden">
              <a:xfrm>
                <a:off x="4410" y="1033"/>
                <a:ext cx="188" cy="580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2893" name="Freeform 125"/>
              <p:cNvSpPr>
                <a:spLocks/>
              </p:cNvSpPr>
              <p:nvPr/>
            </p:nvSpPr>
            <p:spPr bwMode="hidden">
              <a:xfrm rot="19660755" flipV="1">
                <a:off x="4114" y="843"/>
                <a:ext cx="171" cy="326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accent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2894" name="Arc 126"/>
              <p:cNvSpPr>
                <a:spLocks/>
              </p:cNvSpPr>
              <p:nvPr/>
            </p:nvSpPr>
            <p:spPr bwMode="hidden">
              <a:xfrm flipH="1">
                <a:off x="3144" y="319"/>
                <a:ext cx="996" cy="933"/>
              </a:xfrm>
              <a:custGeom>
                <a:avLst/>
                <a:gdLst>
                  <a:gd name="G0" fmla="+- 15230 0 0"/>
                  <a:gd name="G1" fmla="+- 21600 0 0"/>
                  <a:gd name="G2" fmla="+- 21600 0 0"/>
                  <a:gd name="T0" fmla="*/ 0 w 36830"/>
                  <a:gd name="T1" fmla="*/ 6283 h 22305"/>
                  <a:gd name="T2" fmla="*/ 36819 w 36830"/>
                  <a:gd name="T3" fmla="*/ 22305 h 22305"/>
                  <a:gd name="T4" fmla="*/ 15230 w 36830"/>
                  <a:gd name="T5" fmla="*/ 21600 h 22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6830" h="22305" fill="none" extrusionOk="0">
                    <a:moveTo>
                      <a:pt x="0" y="6283"/>
                    </a:moveTo>
                    <a:cubicBezTo>
                      <a:pt x="4047" y="2258"/>
                      <a:pt x="9522" y="-1"/>
                      <a:pt x="15230" y="0"/>
                    </a:cubicBezTo>
                    <a:cubicBezTo>
                      <a:pt x="27159" y="0"/>
                      <a:pt x="36830" y="9670"/>
                      <a:pt x="36830" y="21600"/>
                    </a:cubicBezTo>
                    <a:cubicBezTo>
                      <a:pt x="36830" y="21835"/>
                      <a:pt x="36826" y="22070"/>
                      <a:pt x="36818" y="22304"/>
                    </a:cubicBezTo>
                  </a:path>
                  <a:path w="36830" h="22305" stroke="0" extrusionOk="0">
                    <a:moveTo>
                      <a:pt x="0" y="6283"/>
                    </a:moveTo>
                    <a:cubicBezTo>
                      <a:pt x="4047" y="2258"/>
                      <a:pt x="9522" y="-1"/>
                      <a:pt x="15230" y="0"/>
                    </a:cubicBezTo>
                    <a:cubicBezTo>
                      <a:pt x="27159" y="0"/>
                      <a:pt x="36830" y="9670"/>
                      <a:pt x="36830" y="21600"/>
                    </a:cubicBezTo>
                    <a:cubicBezTo>
                      <a:pt x="36830" y="21835"/>
                      <a:pt x="36826" y="22070"/>
                      <a:pt x="36818" y="22304"/>
                    </a:cubicBezTo>
                    <a:lnTo>
                      <a:pt x="15230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2895" name="Arc 127"/>
              <p:cNvSpPr>
                <a:spLocks/>
              </p:cNvSpPr>
              <p:nvPr/>
            </p:nvSpPr>
            <p:spPr bwMode="hidden">
              <a:xfrm flipH="1">
                <a:off x="3426" y="122"/>
                <a:ext cx="724" cy="899"/>
              </a:xfrm>
              <a:custGeom>
                <a:avLst/>
                <a:gdLst>
                  <a:gd name="G0" fmla="+- 18231 0 0"/>
                  <a:gd name="G1" fmla="+- 21600 0 0"/>
                  <a:gd name="G2" fmla="+- 21600 0 0"/>
                  <a:gd name="T0" fmla="*/ 0 w 31881"/>
                  <a:gd name="T1" fmla="*/ 10016 h 21600"/>
                  <a:gd name="T2" fmla="*/ 31881 w 31881"/>
                  <a:gd name="T3" fmla="*/ 4860 h 21600"/>
                  <a:gd name="T4" fmla="*/ 18231 w 31881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881" h="21600" fill="none" extrusionOk="0">
                    <a:moveTo>
                      <a:pt x="-1" y="10015"/>
                    </a:moveTo>
                    <a:cubicBezTo>
                      <a:pt x="3963" y="3778"/>
                      <a:pt x="10840" y="-1"/>
                      <a:pt x="18231" y="0"/>
                    </a:cubicBezTo>
                    <a:cubicBezTo>
                      <a:pt x="23204" y="0"/>
                      <a:pt x="28026" y="1716"/>
                      <a:pt x="31881" y="4859"/>
                    </a:cubicBezTo>
                  </a:path>
                  <a:path w="31881" h="21600" stroke="0" extrusionOk="0">
                    <a:moveTo>
                      <a:pt x="-1" y="10015"/>
                    </a:moveTo>
                    <a:cubicBezTo>
                      <a:pt x="3963" y="3778"/>
                      <a:pt x="10840" y="-1"/>
                      <a:pt x="18231" y="0"/>
                    </a:cubicBezTo>
                    <a:cubicBezTo>
                      <a:pt x="23204" y="0"/>
                      <a:pt x="28026" y="1716"/>
                      <a:pt x="31881" y="4859"/>
                    </a:cubicBezTo>
                    <a:lnTo>
                      <a:pt x="18231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2896" name="Arc 128"/>
              <p:cNvSpPr>
                <a:spLocks/>
              </p:cNvSpPr>
              <p:nvPr/>
            </p:nvSpPr>
            <p:spPr bwMode="hidden">
              <a:xfrm>
                <a:off x="4199" y="502"/>
                <a:ext cx="297" cy="901"/>
              </a:xfrm>
              <a:custGeom>
                <a:avLst/>
                <a:gdLst>
                  <a:gd name="G0" fmla="+- 13212 0 0"/>
                  <a:gd name="G1" fmla="+- 21600 0 0"/>
                  <a:gd name="G2" fmla="+- 21600 0 0"/>
                  <a:gd name="T0" fmla="*/ 0 w 31146"/>
                  <a:gd name="T1" fmla="*/ 4512 h 21600"/>
                  <a:gd name="T2" fmla="*/ 31146 w 31146"/>
                  <a:gd name="T3" fmla="*/ 9561 h 21600"/>
                  <a:gd name="T4" fmla="*/ 13212 w 31146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146" h="21600" fill="none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0409" y="0"/>
                      <a:pt x="27134" y="3585"/>
                      <a:pt x="31145" y="9561"/>
                    </a:cubicBezTo>
                  </a:path>
                  <a:path w="31146" h="21600" stroke="0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0409" y="0"/>
                      <a:pt x="27134" y="3585"/>
                      <a:pt x="31145" y="9561"/>
                    </a:cubicBezTo>
                    <a:lnTo>
                      <a:pt x="13212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accent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2897" name="Freeform 129"/>
              <p:cNvSpPr>
                <a:spLocks/>
              </p:cNvSpPr>
              <p:nvPr/>
            </p:nvSpPr>
            <p:spPr bwMode="hidden">
              <a:xfrm flipH="1">
                <a:off x="3307" y="981"/>
                <a:ext cx="426" cy="598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2898" name="Freeform 130"/>
              <p:cNvSpPr>
                <a:spLocks/>
              </p:cNvSpPr>
              <p:nvPr/>
            </p:nvSpPr>
            <p:spPr bwMode="hidden">
              <a:xfrm flipH="1">
                <a:off x="3507" y="350"/>
                <a:ext cx="273" cy="597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2899" name="Freeform 131"/>
              <p:cNvSpPr>
                <a:spLocks/>
              </p:cNvSpPr>
              <p:nvPr/>
            </p:nvSpPr>
            <p:spPr bwMode="hidden">
              <a:xfrm flipH="1">
                <a:off x="3821" y="172"/>
                <a:ext cx="164" cy="597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2900" name="Freeform 132"/>
              <p:cNvSpPr>
                <a:spLocks/>
              </p:cNvSpPr>
              <p:nvPr/>
            </p:nvSpPr>
            <p:spPr bwMode="hidden">
              <a:xfrm>
                <a:off x="4841" y="894"/>
                <a:ext cx="395" cy="628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2901" name="Freeform 133"/>
              <p:cNvSpPr>
                <a:spLocks/>
              </p:cNvSpPr>
              <p:nvPr/>
            </p:nvSpPr>
            <p:spPr bwMode="hidden">
              <a:xfrm>
                <a:off x="4636" y="576"/>
                <a:ext cx="594" cy="417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2902" name="Freeform 134"/>
              <p:cNvSpPr>
                <a:spLocks/>
              </p:cNvSpPr>
              <p:nvPr/>
            </p:nvSpPr>
            <p:spPr bwMode="hidden">
              <a:xfrm>
                <a:off x="4658" y="132"/>
                <a:ext cx="260" cy="559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2903" name="Freeform 135"/>
              <p:cNvSpPr>
                <a:spLocks/>
              </p:cNvSpPr>
              <p:nvPr/>
            </p:nvSpPr>
            <p:spPr bwMode="hidden">
              <a:xfrm rot="20253369">
                <a:off x="4401" y="599"/>
                <a:ext cx="175" cy="329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accent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2904" name="Freeform 136"/>
              <p:cNvSpPr>
                <a:spLocks/>
              </p:cNvSpPr>
              <p:nvPr/>
            </p:nvSpPr>
            <p:spPr bwMode="hidden">
              <a:xfrm rot="1346631" flipH="1">
                <a:off x="3783" y="589"/>
                <a:ext cx="172" cy="330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accent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</p:grpSp>
      </p:grpSp>
      <p:sp>
        <p:nvSpPr>
          <p:cNvPr id="13315" name="Rectangle 137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301625"/>
            <a:ext cx="7772400" cy="146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3316" name="Rectangle 138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32907" name="Rectangle 13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2908" name="Rectangle 14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2909" name="Rectangle 14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pPr>
              <a:defRPr/>
            </a:pPr>
            <a:fld id="{1041B3E3-9368-402B-A820-32C87B57FE6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821" r:id="rId1"/>
    <p:sldLayoutId id="2147483809" r:id="rId2"/>
    <p:sldLayoutId id="2147483808" r:id="rId3"/>
    <p:sldLayoutId id="2147483807" r:id="rId4"/>
    <p:sldLayoutId id="2147483806" r:id="rId5"/>
    <p:sldLayoutId id="2147483805" r:id="rId6"/>
    <p:sldLayoutId id="2147483804" r:id="rId7"/>
    <p:sldLayoutId id="2147483803" r:id="rId8"/>
    <p:sldLayoutId id="2147483802" r:id="rId9"/>
    <p:sldLayoutId id="2147483801" r:id="rId10"/>
    <p:sldLayoutId id="2147483800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•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Times New Roman" pitchFamily="18" charset="0"/>
        <a:buChar char="−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Times New Roman" pitchFamily="18" charset="0"/>
        <a:buChar char="–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Times New Roman" pitchFamily="18" charset="0"/>
        <a:buChar char="–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Times New Roman" pitchFamily="18" charset="0"/>
        <a:buChar char="–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Times New Roman" pitchFamily="18" charset="0"/>
        <a:buChar char="–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Times New Roman" pitchFamily="18" charset="0"/>
        <a:buChar char="–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fld id="{A5D76443-2A7B-4B87-B21B-86A5AD088D8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0" r:id="rId1"/>
    <p:sldLayoutId id="2147483819" r:id="rId2"/>
    <p:sldLayoutId id="2147483818" r:id="rId3"/>
    <p:sldLayoutId id="2147483817" r:id="rId4"/>
    <p:sldLayoutId id="2147483816" r:id="rId5"/>
    <p:sldLayoutId id="2147483815" r:id="rId6"/>
    <p:sldLayoutId id="2147483814" r:id="rId7"/>
    <p:sldLayoutId id="2147483813" r:id="rId8"/>
    <p:sldLayoutId id="2147483812" r:id="rId9"/>
    <p:sldLayoutId id="2147483811" r:id="rId10"/>
    <p:sldLayoutId id="2147483810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gi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6.png"/><Relationship Id="rId5" Type="http://schemas.openxmlformats.org/officeDocument/2006/relationships/image" Target="../media/image55.gif"/><Relationship Id="rId4" Type="http://schemas.openxmlformats.org/officeDocument/2006/relationships/image" Target="../media/image5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wmf"/><Relationship Id="rId2" Type="http://schemas.openxmlformats.org/officeDocument/2006/relationships/image" Target="../media/image57.wmf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9.gi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wmf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10" Type="http://schemas.openxmlformats.org/officeDocument/2006/relationships/image" Target="../media/image13.gif"/><Relationship Id="rId4" Type="http://schemas.openxmlformats.org/officeDocument/2006/relationships/image" Target="../media/image7.jpeg"/><Relationship Id="rId9" Type="http://schemas.openxmlformats.org/officeDocument/2006/relationships/image" Target="../media/image12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gi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eg"/><Relationship Id="rId3" Type="http://schemas.openxmlformats.org/officeDocument/2006/relationships/image" Target="../media/image14.gif"/><Relationship Id="rId7" Type="http://schemas.openxmlformats.org/officeDocument/2006/relationships/image" Target="../media/image18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10" Type="http://schemas.openxmlformats.org/officeDocument/2006/relationships/image" Target="../media/image21.jpeg"/><Relationship Id="rId4" Type="http://schemas.openxmlformats.org/officeDocument/2006/relationships/image" Target="../media/image15.jpeg"/><Relationship Id="rId9" Type="http://schemas.openxmlformats.org/officeDocument/2006/relationships/image" Target="../media/image20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jpeg"/><Relationship Id="rId3" Type="http://schemas.openxmlformats.org/officeDocument/2006/relationships/image" Target="../media/image22.gif"/><Relationship Id="rId7" Type="http://schemas.openxmlformats.org/officeDocument/2006/relationships/image" Target="../media/image26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10" Type="http://schemas.openxmlformats.org/officeDocument/2006/relationships/image" Target="../media/image29.jpeg"/><Relationship Id="rId4" Type="http://schemas.openxmlformats.org/officeDocument/2006/relationships/image" Target="../media/image23.jpeg"/><Relationship Id="rId9" Type="http://schemas.openxmlformats.org/officeDocument/2006/relationships/image" Target="../media/image28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jpeg"/><Relationship Id="rId3" Type="http://schemas.openxmlformats.org/officeDocument/2006/relationships/image" Target="../media/image30.gif"/><Relationship Id="rId7" Type="http://schemas.openxmlformats.org/officeDocument/2006/relationships/image" Target="../media/image34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3.jpeg"/><Relationship Id="rId11" Type="http://schemas.openxmlformats.org/officeDocument/2006/relationships/image" Target="../media/image38.jpeg"/><Relationship Id="rId5" Type="http://schemas.openxmlformats.org/officeDocument/2006/relationships/image" Target="../media/image32.jpeg"/><Relationship Id="rId10" Type="http://schemas.openxmlformats.org/officeDocument/2006/relationships/image" Target="../media/image37.jpeg"/><Relationship Id="rId4" Type="http://schemas.openxmlformats.org/officeDocument/2006/relationships/image" Target="../media/image31.jpeg"/><Relationship Id="rId9" Type="http://schemas.openxmlformats.org/officeDocument/2006/relationships/image" Target="../media/image36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png"/><Relationship Id="rId3" Type="http://schemas.openxmlformats.org/officeDocument/2006/relationships/image" Target="../media/image40.png"/><Relationship Id="rId7" Type="http://schemas.openxmlformats.org/officeDocument/2006/relationships/image" Target="../media/image44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3.png"/><Relationship Id="rId11" Type="http://schemas.openxmlformats.org/officeDocument/2006/relationships/image" Target="../media/image5.jpeg"/><Relationship Id="rId5" Type="http://schemas.openxmlformats.org/officeDocument/2006/relationships/image" Target="../media/image42.png"/><Relationship Id="rId10" Type="http://schemas.openxmlformats.org/officeDocument/2006/relationships/image" Target="../media/image47.png"/><Relationship Id="rId4" Type="http://schemas.openxmlformats.org/officeDocument/2006/relationships/image" Target="../media/image41.png"/><Relationship Id="rId9" Type="http://schemas.openxmlformats.org/officeDocument/2006/relationships/image" Target="../media/image46.gi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gif"/><Relationship Id="rId7" Type="http://schemas.openxmlformats.org/officeDocument/2006/relationships/image" Target="../media/image5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1.png"/><Relationship Id="rId5" Type="http://schemas.openxmlformats.org/officeDocument/2006/relationships/image" Target="../media/image50.gif"/><Relationship Id="rId4" Type="http://schemas.openxmlformats.org/officeDocument/2006/relationships/image" Target="../media/image4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68313" y="2133600"/>
            <a:ext cx="7772400" cy="1470025"/>
          </a:xfrm>
        </p:spPr>
        <p:txBody>
          <a:bodyPr/>
          <a:lstStyle/>
          <a:p>
            <a:pPr eaLnBrk="1" hangingPunct="1"/>
            <a:r>
              <a:rPr lang="ru-RU" sz="9600" b="1" smtClean="0">
                <a:solidFill>
                  <a:srgbClr val="9900CC"/>
                </a:solidFill>
                <a:latin typeface="Comic Sans MS" pitchFamily="66" charset="0"/>
              </a:rPr>
              <a:t>Звёздный</a:t>
            </a:r>
          </a:p>
        </p:txBody>
      </p:sp>
      <p:sp>
        <p:nvSpPr>
          <p:cNvPr id="37890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042988" y="4337050"/>
            <a:ext cx="6400800" cy="2520950"/>
          </a:xfrm>
        </p:spPr>
        <p:txBody>
          <a:bodyPr/>
          <a:lstStyle/>
          <a:p>
            <a:pPr eaLnBrk="1" hangingPunct="1"/>
            <a:r>
              <a:rPr lang="ru-RU" sz="9600" b="1" smtClean="0">
                <a:solidFill>
                  <a:srgbClr val="FF9933"/>
                </a:solidFill>
              </a:rPr>
              <a:t>Ч  А  С</a:t>
            </a:r>
          </a:p>
        </p:txBody>
      </p:sp>
      <p:pic>
        <p:nvPicPr>
          <p:cNvPr id="1027" name="Picture 3" descr="C:\Users\Nadyu\Desktop\архив рисунков\d0155141aa85 - копия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650" y="-315913"/>
            <a:ext cx="7212013" cy="6840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1979613" y="3716338"/>
            <a:ext cx="5113337" cy="19399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6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Звездный </a:t>
            </a:r>
          </a:p>
          <a:p>
            <a:pPr algn="ctr">
              <a:defRPr/>
            </a:pPr>
            <a:r>
              <a:rPr lang="ru-RU" sz="6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час</a:t>
            </a:r>
          </a:p>
        </p:txBody>
      </p:sp>
      <p:sp>
        <p:nvSpPr>
          <p:cNvPr id="37893" name="TextBox 5"/>
          <p:cNvSpPr txBox="1">
            <a:spLocks noChangeArrowheads="1"/>
          </p:cNvSpPr>
          <p:nvPr/>
        </p:nvSpPr>
        <p:spPr bwMode="auto">
          <a:xfrm>
            <a:off x="323850" y="188913"/>
            <a:ext cx="4535488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sz="1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6" presetClass="emph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10" dur="3000" fill="hold"/>
                                        <p:tgtEl>
                                          <p:spTgt spid="1027"/>
                                        </p:tgtEl>
                                      </p:cBhvr>
                                      <p:by x="200000" y="200000"/>
                                    </p:animScale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207" name="Group 39"/>
          <p:cNvGraphicFramePr>
            <a:graphicFrameLocks noGrp="1"/>
          </p:cNvGraphicFramePr>
          <p:nvPr/>
        </p:nvGraphicFramePr>
        <p:xfrm>
          <a:off x="0" y="0"/>
          <a:ext cx="9144000" cy="7263511"/>
        </p:xfrm>
        <a:graphic>
          <a:graphicData uri="http://schemas.openxmlformats.org/drawingml/2006/table">
            <a:tbl>
              <a:tblPr/>
              <a:tblGrid>
                <a:gridCol w="3048000"/>
                <a:gridCol w="3048000"/>
                <a:gridCol w="3048000"/>
              </a:tblGrid>
              <a:tr h="22844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4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+mj-lt"/>
                        </a:rPr>
                        <a:t>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Президент</a:t>
                      </a:r>
                      <a:endParaRPr kumimoji="0" 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4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+mj-lt"/>
                        </a:rPr>
                        <a:t>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Совет Федерации</a:t>
                      </a:r>
                    </a:p>
                  </a:txBody>
                  <a:tcPr horzOverflow="overflow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4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+mj-lt"/>
                        </a:rPr>
                        <a:t>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Arial" charset="0"/>
                        </a:rPr>
                        <a:t>Государственная</a:t>
                      </a: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Arial" charset="0"/>
                        </a:rPr>
                        <a:t>Дума</a:t>
                      </a:r>
                      <a:endParaRPr kumimoji="0" 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+mn-lt"/>
                      </a:endParaRPr>
                    </a:p>
                  </a:txBody>
                  <a:tcPr horzOverflow="overflow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891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4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4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4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84413"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4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+mj-lt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j-lt"/>
                        </a:rPr>
                        <a:t>Входят в состав Федерального </a:t>
                      </a:r>
                      <a:br>
                        <a:rPr kumimoji="0" lang="ru-RU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j-lt"/>
                        </a:rPr>
                      </a:br>
                      <a:r>
                        <a:rPr kumimoji="0" lang="ru-RU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j-lt"/>
                        </a:rPr>
                        <a:t>Собрания РФ</a:t>
                      </a:r>
                      <a:endParaRPr kumimoji="0" lang="ru-RU" sz="3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Arial Black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4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6">
                            <a:lumMod val="75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j-lt"/>
                      </a:endParaRPr>
                    </a:p>
                  </a:txBody>
                  <a:tcPr horzOverflow="overflow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4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+mj-lt"/>
                      </a:endParaRPr>
                    </a:p>
                  </a:txBody>
                  <a:tcPr horzOverflow="overflow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4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+mj-lt"/>
                      </a:endParaRPr>
                    </a:p>
                  </a:txBody>
                  <a:tcPr horzOverflow="overflow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7121" name="Text Box 56"/>
          <p:cNvSpPr txBox="1">
            <a:spLocks noChangeArrowheads="1"/>
          </p:cNvSpPr>
          <p:nvPr/>
        </p:nvSpPr>
        <p:spPr bwMode="auto">
          <a:xfrm>
            <a:off x="323850" y="6165850"/>
            <a:ext cx="26638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 sz="2000" b="1"/>
          </a:p>
        </p:txBody>
      </p:sp>
      <p:sp>
        <p:nvSpPr>
          <p:cNvPr id="47122" name="Text Box 57"/>
          <p:cNvSpPr txBox="1">
            <a:spLocks noChangeArrowheads="1"/>
          </p:cNvSpPr>
          <p:nvPr/>
        </p:nvSpPr>
        <p:spPr bwMode="auto">
          <a:xfrm>
            <a:off x="1331913" y="6165850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  <p:pic>
        <p:nvPicPr>
          <p:cNvPr id="47123" name="Picture 67" descr="C:\Users\Nadyu\Desktop\Рисунок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32138" y="2420938"/>
            <a:ext cx="2879725" cy="2147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47124" name="Группа 13"/>
          <p:cNvGrpSpPr>
            <a:grpSpLocks/>
          </p:cNvGrpSpPr>
          <p:nvPr/>
        </p:nvGrpSpPr>
        <p:grpSpPr bwMode="auto">
          <a:xfrm>
            <a:off x="827088" y="2492375"/>
            <a:ext cx="1441450" cy="1450975"/>
            <a:chOff x="683568" y="2276872"/>
            <a:chExt cx="1882899" cy="1882899"/>
          </a:xfrm>
        </p:grpSpPr>
        <p:pic>
          <p:nvPicPr>
            <p:cNvPr id="47129" name="Picture 2" descr="C:\Users\Nadyu\Desktop\архив рисунков\disco_colored_lights_hc.gif"/>
            <p:cNvPicPr>
              <a:picLocks noChangeAspect="1" noChangeArrowheads="1" noCrop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683568" y="2276872"/>
              <a:ext cx="1882899" cy="18828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6" name="Прямоугольник 15"/>
            <p:cNvPicPr>
              <a:picLocks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55110" y="1960897"/>
              <a:ext cx="2725758" cy="2341752"/>
            </a:xfrm>
            <a:prstGeom prst="rect">
              <a:avLst/>
            </a:prstGeom>
            <a:noFill/>
          </p:spPr>
        </p:pic>
      </p:grpSp>
      <p:sp>
        <p:nvSpPr>
          <p:cNvPr id="47125" name="TextBox 17"/>
          <p:cNvSpPr txBox="1">
            <a:spLocks noChangeArrowheads="1"/>
          </p:cNvSpPr>
          <p:nvPr/>
        </p:nvSpPr>
        <p:spPr bwMode="auto">
          <a:xfrm>
            <a:off x="900113" y="3860800"/>
            <a:ext cx="1798637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 b="1">
                <a:solidFill>
                  <a:srgbClr val="6600CC"/>
                </a:solidFill>
                <a:latin typeface="Arial Black" pitchFamily="34" charset="0"/>
              </a:rPr>
              <a:t>4</a:t>
            </a:r>
            <a:r>
              <a:rPr lang="ru-RU" sz="3200" b="1">
                <a:solidFill>
                  <a:srgbClr val="6600CC"/>
                </a:solidFill>
                <a:latin typeface="Arial Black" pitchFamily="34" charset="0"/>
              </a:rPr>
              <a:t> тур</a:t>
            </a:r>
          </a:p>
        </p:txBody>
      </p:sp>
      <p:pic>
        <p:nvPicPr>
          <p:cNvPr id="47126" name="Picture 2" descr="C:\Users\Nadyu\Desktop\архив рисунков\disco_colored_lights_hc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04025" y="2636838"/>
            <a:ext cx="1439863" cy="1450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Прямоугольник 10"/>
          <p:cNvPicPr>
            <a:picLocks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523038" y="2425700"/>
            <a:ext cx="2084387" cy="1804988"/>
          </a:xfrm>
          <a:prstGeom prst="rect">
            <a:avLst/>
          </a:prstGeom>
          <a:noFill/>
        </p:spPr>
      </p:pic>
      <p:sp>
        <p:nvSpPr>
          <p:cNvPr id="47128" name="TextBox 17"/>
          <p:cNvSpPr txBox="1">
            <a:spLocks noChangeArrowheads="1"/>
          </p:cNvSpPr>
          <p:nvPr/>
        </p:nvSpPr>
        <p:spPr bwMode="auto">
          <a:xfrm>
            <a:off x="6659563" y="3933825"/>
            <a:ext cx="1800225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 b="1">
                <a:solidFill>
                  <a:srgbClr val="6600CC"/>
                </a:solidFill>
                <a:latin typeface="Arial Black" pitchFamily="34" charset="0"/>
              </a:rPr>
              <a:t>4</a:t>
            </a:r>
            <a:r>
              <a:rPr lang="ru-RU" sz="3200" b="1">
                <a:solidFill>
                  <a:srgbClr val="6600CC"/>
                </a:solidFill>
                <a:latin typeface="Arial Black" pitchFamily="34" charset="0"/>
              </a:rPr>
              <a:t> тур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7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6858000"/>
          </a:xfrm>
          <a:solidFill>
            <a:srgbClr val="B4FBA3"/>
          </a:solidFill>
        </p:spPr>
        <p:txBody>
          <a:bodyPr anchor="t"/>
          <a:lstStyle/>
          <a:p>
            <a:pPr eaLnBrk="1" hangingPunct="1">
              <a:defRPr/>
            </a:pPr>
            <a:r>
              <a:rPr lang="ru-RU" sz="7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/>
            </a:r>
            <a:br>
              <a:rPr lang="ru-RU" sz="7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</a:br>
            <a:r>
              <a:rPr lang="ru-RU" sz="6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справедливость</a:t>
            </a:r>
            <a:r>
              <a:rPr lang="ru-RU" sz="7200" b="1" dirty="0" smtClean="0"/>
              <a:t/>
            </a:r>
            <a:br>
              <a:rPr lang="ru-RU" sz="7200" b="1" dirty="0" smtClean="0"/>
            </a:br>
            <a:endParaRPr lang="ru-RU" sz="7200" b="1" dirty="0" smtClean="0"/>
          </a:p>
        </p:txBody>
      </p:sp>
      <p:pic>
        <p:nvPicPr>
          <p:cNvPr id="12291" name="Picture 12" descr="CUBE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6659563" y="5084763"/>
            <a:ext cx="1271587" cy="1341437"/>
          </a:xfrm>
        </p:spPr>
      </p:pic>
      <p:pic>
        <p:nvPicPr>
          <p:cNvPr id="12292" name="Picture 10" descr="TOY01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7740650" y="5661025"/>
            <a:ext cx="1042988" cy="917575"/>
          </a:xfrm>
        </p:spPr>
      </p:pic>
      <p:pic>
        <p:nvPicPr>
          <p:cNvPr id="12293" name="Picture 5" descr="C:\Users\Nadyu\Desktop\архив рисунков\disco_question_hc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9750" y="3500438"/>
            <a:ext cx="2109788" cy="2109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395288" y="5516563"/>
            <a:ext cx="3024187" cy="11080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6600" b="1" dirty="0">
                <a:solidFill>
                  <a:srgbClr val="99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финал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2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2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2000"/>
                                        <p:tgtEl>
                                          <p:spTgt spid="122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0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dirty="0" smtClean="0">
                <a:solidFill>
                  <a:schemeClr val="accent6"/>
                </a:solidFill>
              </a:rPr>
              <a:t/>
            </a:r>
            <a:br>
              <a:rPr lang="ru-RU" dirty="0" smtClean="0">
                <a:solidFill>
                  <a:schemeClr val="accent6"/>
                </a:solidFill>
              </a:rPr>
            </a:br>
            <a:r>
              <a:rPr lang="ru-RU" sz="3600" dirty="0" smtClean="0">
                <a:solidFill>
                  <a:schemeClr val="accent6"/>
                </a:solidFill>
              </a:rPr>
              <a:t>слова </a:t>
            </a:r>
            <a:r>
              <a:rPr lang="ru-RU" sz="2800" dirty="0" smtClean="0">
                <a:solidFill>
                  <a:schemeClr val="accent6"/>
                </a:solidFill>
              </a:rPr>
              <a:t>(сущ. </a:t>
            </a:r>
            <a:r>
              <a:rPr lang="ru-RU" sz="2800" smtClean="0">
                <a:solidFill>
                  <a:schemeClr val="accent6"/>
                </a:solidFill>
              </a:rPr>
              <a:t>в  им.падеже</a:t>
            </a:r>
            <a:r>
              <a:rPr lang="ru-RU" sz="2800" dirty="0" smtClean="0">
                <a:solidFill>
                  <a:schemeClr val="accent6"/>
                </a:solidFill>
              </a:rPr>
              <a:t>, ед.ч.):</a:t>
            </a:r>
            <a:endParaRPr lang="ru-RU" sz="2800" dirty="0">
              <a:solidFill>
                <a:schemeClr val="accent6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ln>
            <a:solidFill>
              <a:schemeClr val="accent6"/>
            </a:solidFill>
          </a:ln>
        </p:spPr>
        <p:txBody>
          <a:bodyPr/>
          <a:lstStyle/>
          <a:p>
            <a:pPr>
              <a:defRPr/>
            </a:pPr>
            <a:r>
              <a:rPr lang="ru-RU" u="sng" dirty="0" smtClean="0">
                <a:solidFill>
                  <a:srgbClr val="FF0000"/>
                </a:solidFill>
              </a:rPr>
              <a:t>1-ый игрок</a:t>
            </a:r>
          </a:p>
          <a:p>
            <a:pPr>
              <a:defRPr/>
            </a:pPr>
            <a:endParaRPr lang="ru-RU" dirty="0" smtClean="0">
              <a:solidFill>
                <a:srgbClr val="FF0000"/>
              </a:solidFill>
            </a:endParaRPr>
          </a:p>
          <a:p>
            <a:pPr>
              <a:defRPr/>
            </a:pPr>
            <a:endParaRPr lang="ru-RU" u="sng" dirty="0" smtClean="0">
              <a:solidFill>
                <a:srgbClr val="FF0000"/>
              </a:solidFill>
            </a:endParaRPr>
          </a:p>
          <a:p>
            <a:pPr>
              <a:defRPr/>
            </a:pPr>
            <a:endParaRPr lang="ru-RU" u="sng" dirty="0" smtClean="0">
              <a:solidFill>
                <a:srgbClr val="FF0000"/>
              </a:solidFill>
            </a:endParaRPr>
          </a:p>
          <a:p>
            <a:pPr>
              <a:defRPr/>
            </a:pPr>
            <a:endParaRPr lang="ru-RU" u="sng" dirty="0" smtClean="0">
              <a:solidFill>
                <a:srgbClr val="FF0000"/>
              </a:solidFill>
            </a:endParaRPr>
          </a:p>
          <a:p>
            <a:pPr>
              <a:defRPr/>
            </a:pPr>
            <a:endParaRPr lang="ru-RU" u="sng" dirty="0">
              <a:solidFill>
                <a:srgbClr val="FF0000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ln>
            <a:solidFill>
              <a:schemeClr val="accent6"/>
            </a:solidFill>
          </a:ln>
        </p:spPr>
        <p:txBody>
          <a:bodyPr/>
          <a:lstStyle/>
          <a:p>
            <a:pPr>
              <a:defRPr/>
            </a:pPr>
            <a:r>
              <a:rPr lang="ru-RU" u="sng" dirty="0" smtClean="0">
                <a:solidFill>
                  <a:srgbClr val="FF0000"/>
                </a:solidFill>
              </a:rPr>
              <a:t>2-ой игрок</a:t>
            </a:r>
          </a:p>
          <a:p>
            <a:pPr>
              <a:defRPr/>
            </a:pPr>
            <a:endParaRPr lang="ru-RU" u="sng" dirty="0" smtClean="0">
              <a:solidFill>
                <a:srgbClr val="FF0000"/>
              </a:solidFill>
            </a:endParaRPr>
          </a:p>
          <a:p>
            <a:pPr>
              <a:defRPr/>
            </a:pPr>
            <a:endParaRPr lang="ru-RU" u="sng" dirty="0" smtClean="0">
              <a:solidFill>
                <a:srgbClr val="FF0000"/>
              </a:solidFill>
            </a:endParaRPr>
          </a:p>
          <a:p>
            <a:pPr>
              <a:defRPr/>
            </a:pPr>
            <a:endParaRPr lang="ru-RU" u="sng" dirty="0" smtClean="0">
              <a:solidFill>
                <a:srgbClr val="FF0000"/>
              </a:solidFill>
            </a:endParaRPr>
          </a:p>
          <a:p>
            <a:pPr>
              <a:defRPr/>
            </a:pPr>
            <a:endParaRPr lang="ru-RU" u="sng" dirty="0" smtClean="0">
              <a:solidFill>
                <a:srgbClr val="FF0000"/>
              </a:solidFill>
            </a:endParaRPr>
          </a:p>
          <a:p>
            <a:pPr>
              <a:defRPr/>
            </a:pPr>
            <a:endParaRPr lang="ru-RU" u="sng" dirty="0" smtClean="0">
              <a:solidFill>
                <a:srgbClr val="FF0000"/>
              </a:solidFill>
            </a:endParaRPr>
          </a:p>
          <a:p>
            <a:pPr>
              <a:defRPr/>
            </a:pPr>
            <a:endParaRPr lang="ru-RU" u="sng" dirty="0" smtClean="0">
              <a:solidFill>
                <a:srgbClr val="FF0000"/>
              </a:solidFill>
            </a:endParaRPr>
          </a:p>
          <a:p>
            <a:pPr>
              <a:defRPr/>
            </a:pPr>
            <a:endParaRPr lang="ru-RU" u="sng" dirty="0" smtClean="0">
              <a:solidFill>
                <a:srgbClr val="FF0000"/>
              </a:solidFill>
            </a:endParaRPr>
          </a:p>
          <a:p>
            <a:pPr>
              <a:defRPr/>
            </a:pPr>
            <a:endParaRPr lang="ru-RU" u="sng" dirty="0">
              <a:solidFill>
                <a:srgbClr val="FF0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331913" y="115888"/>
            <a:ext cx="6985000" cy="9239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5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справедливость</a:t>
            </a:r>
            <a:endParaRPr lang="ru-RU" sz="5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323850" y="115888"/>
            <a:ext cx="7772400" cy="936625"/>
          </a:xfrm>
        </p:spPr>
        <p:txBody>
          <a:bodyPr/>
          <a:lstStyle/>
          <a:p>
            <a:pPr algn="ctr" eaLnBrk="1" hangingPunct="1"/>
            <a:r>
              <a:rPr lang="ru-RU" sz="5400" smtClean="0">
                <a:latin typeface="Century Gothic" pitchFamily="34" charset="0"/>
              </a:rPr>
              <a:t/>
            </a:r>
            <a:br>
              <a:rPr lang="ru-RU" sz="5400" smtClean="0">
                <a:latin typeface="Century Gothic" pitchFamily="34" charset="0"/>
              </a:rPr>
            </a:br>
            <a:r>
              <a:rPr lang="ru-RU" sz="5400" smtClean="0">
                <a:latin typeface="Century Gothic" pitchFamily="34" charset="0"/>
              </a:rPr>
              <a:t/>
            </a:r>
            <a:br>
              <a:rPr lang="ru-RU" sz="5400" smtClean="0">
                <a:latin typeface="Century Gothic" pitchFamily="34" charset="0"/>
              </a:rPr>
            </a:br>
            <a:r>
              <a:rPr lang="ru-RU" sz="5400" smtClean="0">
                <a:latin typeface="Century Gothic" pitchFamily="34" charset="0"/>
              </a:rPr>
              <a:t/>
            </a:r>
            <a:br>
              <a:rPr lang="ru-RU" sz="5400" smtClean="0">
                <a:latin typeface="Century Gothic" pitchFamily="34" charset="0"/>
              </a:rPr>
            </a:br>
            <a:r>
              <a:rPr lang="ru-RU" sz="5400" smtClean="0">
                <a:latin typeface="Century Gothic" pitchFamily="34" charset="0"/>
              </a:rPr>
              <a:t/>
            </a:r>
            <a:br>
              <a:rPr lang="ru-RU" sz="5400" smtClean="0">
                <a:latin typeface="Century Gothic" pitchFamily="34" charset="0"/>
              </a:rPr>
            </a:br>
            <a:r>
              <a:rPr lang="ru-RU" sz="5400" smtClean="0">
                <a:latin typeface="Century Gothic" pitchFamily="34" charset="0"/>
              </a:rPr>
              <a:t/>
            </a:r>
            <a:br>
              <a:rPr lang="ru-RU" sz="5400" smtClean="0">
                <a:latin typeface="Century Gothic" pitchFamily="34" charset="0"/>
              </a:rPr>
            </a:br>
            <a:r>
              <a:rPr lang="ru-RU" sz="5400" smtClean="0">
                <a:latin typeface="Century Gothic" pitchFamily="34" charset="0"/>
              </a:rPr>
              <a:t/>
            </a:r>
            <a:br>
              <a:rPr lang="ru-RU" sz="5400" smtClean="0">
                <a:latin typeface="Century Gothic" pitchFamily="34" charset="0"/>
              </a:rPr>
            </a:br>
            <a:r>
              <a:rPr lang="ru-RU" sz="5400" smtClean="0">
                <a:latin typeface="Bookman Old Style" pitchFamily="18" charset="0"/>
              </a:rPr>
              <a:t>ПОЗДРАВЛЯЕМ</a:t>
            </a:r>
            <a:br>
              <a:rPr lang="ru-RU" sz="5400" smtClean="0">
                <a:latin typeface="Bookman Old Style" pitchFamily="18" charset="0"/>
              </a:rPr>
            </a:br>
            <a:r>
              <a:rPr lang="ru-RU" sz="5400" b="1" smtClean="0">
                <a:latin typeface="Bookman Old Style" pitchFamily="18" charset="0"/>
              </a:rPr>
              <a:t>победителя</a:t>
            </a:r>
            <a:r>
              <a:rPr lang="ru-RU" sz="5400" smtClean="0">
                <a:latin typeface="Bookman Old Style" pitchFamily="18" charset="0"/>
              </a:rPr>
              <a:t/>
            </a:r>
            <a:br>
              <a:rPr lang="ru-RU" sz="5400" smtClean="0">
                <a:latin typeface="Bookman Old Style" pitchFamily="18" charset="0"/>
              </a:rPr>
            </a:br>
            <a:r>
              <a:rPr lang="ru-RU" sz="5400" smtClean="0">
                <a:latin typeface="Bookman Old Style" pitchFamily="18" charset="0"/>
              </a:rPr>
              <a:t>игры</a:t>
            </a:r>
            <a:br>
              <a:rPr lang="ru-RU" sz="5400" smtClean="0">
                <a:latin typeface="Bookman Old Style" pitchFamily="18" charset="0"/>
              </a:rPr>
            </a:br>
            <a:r>
              <a:rPr lang="ru-RU" sz="5400" smtClean="0">
                <a:latin typeface="Bookman Old Style" pitchFamily="18" charset="0"/>
              </a:rPr>
              <a:t> «ЗВЕЗДНЫЙ ЧАС»</a:t>
            </a:r>
          </a:p>
        </p:txBody>
      </p:sp>
      <p:pic>
        <p:nvPicPr>
          <p:cNvPr id="14339" name="Picture 4" descr="AWARD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348038" y="5013325"/>
            <a:ext cx="2592387" cy="1625600"/>
          </a:xfrm>
        </p:spPr>
      </p:pic>
      <p:sp>
        <p:nvSpPr>
          <p:cNvPr id="50180" name="TextBox 4"/>
          <p:cNvSpPr txBox="1">
            <a:spLocks noChangeArrowheads="1"/>
          </p:cNvSpPr>
          <p:nvPr/>
        </p:nvSpPr>
        <p:spPr bwMode="auto">
          <a:xfrm>
            <a:off x="4500563" y="6092825"/>
            <a:ext cx="28733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b="1">
                <a:solidFill>
                  <a:srgbClr val="C00000"/>
                </a:solidFill>
                <a:latin typeface="Arial Black" pitchFamily="34" charset="0"/>
              </a:rPr>
              <a:t>I</a:t>
            </a:r>
            <a:endParaRPr lang="ru-RU" sz="2800" b="1">
              <a:solidFill>
                <a:srgbClr val="C00000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500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500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500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975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43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207" name="Group 39"/>
          <p:cNvGraphicFramePr>
            <a:graphicFrameLocks noGrp="1"/>
          </p:cNvGraphicFramePr>
          <p:nvPr/>
        </p:nvGraphicFramePr>
        <p:xfrm>
          <a:off x="179388" y="0"/>
          <a:ext cx="9144000" cy="6858001"/>
        </p:xfrm>
        <a:graphic>
          <a:graphicData uri="http://schemas.openxmlformats.org/drawingml/2006/table">
            <a:tbl>
              <a:tblPr/>
              <a:tblGrid>
                <a:gridCol w="3048000"/>
                <a:gridCol w="3000672"/>
                <a:gridCol w="3095328"/>
              </a:tblGrid>
              <a:tr h="22844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horzOverflow="overflow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horzOverflow="overflow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horzOverflow="overflow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891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4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4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horzOverflow="overflow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844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  <a:t>7</a:t>
                      </a:r>
                    </a:p>
                  </a:txBody>
                  <a:tcPr horzOverflow="overflow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  <a:t>6</a:t>
                      </a:r>
                    </a:p>
                  </a:txBody>
                  <a:tcPr horzOverflow="overflow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  <a:t>5</a:t>
                      </a:r>
                    </a:p>
                  </a:txBody>
                  <a:tcPr horzOverflow="overflow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8931" name="Text Box 56"/>
          <p:cNvSpPr txBox="1">
            <a:spLocks noChangeArrowheads="1"/>
          </p:cNvSpPr>
          <p:nvPr/>
        </p:nvSpPr>
        <p:spPr bwMode="auto">
          <a:xfrm>
            <a:off x="323850" y="6165850"/>
            <a:ext cx="26638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 sz="2000" b="1"/>
          </a:p>
        </p:txBody>
      </p:sp>
      <p:sp>
        <p:nvSpPr>
          <p:cNvPr id="38932" name="Text Box 57"/>
          <p:cNvSpPr txBox="1">
            <a:spLocks noChangeArrowheads="1"/>
          </p:cNvSpPr>
          <p:nvPr/>
        </p:nvSpPr>
        <p:spPr bwMode="auto">
          <a:xfrm>
            <a:off x="1331913" y="6165850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  <p:pic>
        <p:nvPicPr>
          <p:cNvPr id="38933" name="Picture 67" descr="C:\Users\Nadyu\Desktop\Рисунок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97238" y="2349500"/>
            <a:ext cx="2900362" cy="223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43" name="TextBox 14"/>
          <p:cNvSpPr txBox="1">
            <a:spLocks noChangeArrowheads="1"/>
          </p:cNvSpPr>
          <p:nvPr/>
        </p:nvSpPr>
        <p:spPr bwMode="auto">
          <a:xfrm>
            <a:off x="755650" y="3860800"/>
            <a:ext cx="1584325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ru-RU" sz="4000" b="1" dirty="0">
                <a:solidFill>
                  <a:srgbClr val="66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1</a:t>
            </a:r>
            <a:r>
              <a:rPr lang="ru-RU" sz="3200" b="1" dirty="0">
                <a:solidFill>
                  <a:srgbClr val="66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 </a:t>
            </a:r>
            <a:r>
              <a:rPr lang="ru-RU" sz="3600" b="1" dirty="0">
                <a:solidFill>
                  <a:srgbClr val="66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тур</a:t>
            </a:r>
            <a:endParaRPr lang="ru-RU" sz="3200" b="1" dirty="0">
              <a:solidFill>
                <a:srgbClr val="6600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38935" name="TextBox 19"/>
          <p:cNvSpPr txBox="1">
            <a:spLocks noChangeArrowheads="1"/>
          </p:cNvSpPr>
          <p:nvPr/>
        </p:nvSpPr>
        <p:spPr bwMode="auto">
          <a:xfrm>
            <a:off x="3779838" y="981075"/>
            <a:ext cx="180022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/>
          </a:p>
        </p:txBody>
      </p:sp>
      <p:pic>
        <p:nvPicPr>
          <p:cNvPr id="38936" name="Picture 40" descr="C:\Users\Nadyu\Desktop\архив рисунков\disco_1_hc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00113" y="2708275"/>
            <a:ext cx="1079500" cy="1081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43" name="Группа 42"/>
          <p:cNvGrpSpPr>
            <a:grpSpLocks/>
          </p:cNvGrpSpPr>
          <p:nvPr/>
        </p:nvGrpSpPr>
        <p:grpSpPr bwMode="auto">
          <a:xfrm>
            <a:off x="6804025" y="4724400"/>
            <a:ext cx="2160588" cy="1944688"/>
            <a:chOff x="6804248" y="4725144"/>
            <a:chExt cx="2160240" cy="1944216"/>
          </a:xfrm>
        </p:grpSpPr>
        <p:sp>
          <p:nvSpPr>
            <p:cNvPr id="24" name="Блок-схема: несколько документов 23"/>
            <p:cNvSpPr/>
            <p:nvPr/>
          </p:nvSpPr>
          <p:spPr>
            <a:xfrm>
              <a:off x="6804248" y="4725144"/>
              <a:ext cx="2160240" cy="1944216"/>
            </a:xfrm>
            <a:prstGeom prst="flowChartMultidocument">
              <a:avLst/>
            </a:prstGeom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38957" name="TextBox 24"/>
            <p:cNvSpPr txBox="1">
              <a:spLocks noChangeArrowheads="1"/>
            </p:cNvSpPr>
            <p:nvPr/>
          </p:nvSpPr>
          <p:spPr bwMode="auto">
            <a:xfrm>
              <a:off x="6804248" y="5301208"/>
              <a:ext cx="2016224" cy="4308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ru-RU" sz="2200" b="1">
                  <a:solidFill>
                    <a:schemeClr val="bg1"/>
                  </a:solidFill>
                </a:rPr>
                <a:t>12 сентября</a:t>
              </a:r>
            </a:p>
          </p:txBody>
        </p:sp>
      </p:grpSp>
      <p:grpSp>
        <p:nvGrpSpPr>
          <p:cNvPr id="41" name="Группа 40"/>
          <p:cNvGrpSpPr>
            <a:grpSpLocks/>
          </p:cNvGrpSpPr>
          <p:nvPr/>
        </p:nvGrpSpPr>
        <p:grpSpPr bwMode="auto">
          <a:xfrm>
            <a:off x="6732588" y="188913"/>
            <a:ext cx="2124075" cy="1800225"/>
            <a:chOff x="6732240" y="188640"/>
            <a:chExt cx="2123728" cy="1800200"/>
          </a:xfrm>
        </p:grpSpPr>
        <p:sp>
          <p:nvSpPr>
            <p:cNvPr id="27" name="Блок-схема: несколько документов 26"/>
            <p:cNvSpPr/>
            <p:nvPr/>
          </p:nvSpPr>
          <p:spPr>
            <a:xfrm>
              <a:off x="6732240" y="188640"/>
              <a:ext cx="2123728" cy="1800200"/>
            </a:xfrm>
            <a:prstGeom prst="flowChartMultidocument">
              <a:avLst/>
            </a:prstGeom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38955" name="TextBox 32"/>
            <p:cNvSpPr txBox="1">
              <a:spLocks noChangeArrowheads="1"/>
            </p:cNvSpPr>
            <p:nvPr/>
          </p:nvSpPr>
          <p:spPr bwMode="auto">
            <a:xfrm>
              <a:off x="6804248" y="836712"/>
              <a:ext cx="1872208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ru-RU" sz="2400" b="1">
                  <a:solidFill>
                    <a:schemeClr val="bg1"/>
                  </a:solidFill>
                </a:rPr>
                <a:t>4  ноября</a:t>
              </a:r>
            </a:p>
          </p:txBody>
        </p:sp>
      </p:grpSp>
      <p:grpSp>
        <p:nvGrpSpPr>
          <p:cNvPr id="40" name="Группа 39"/>
          <p:cNvGrpSpPr>
            <a:grpSpLocks/>
          </p:cNvGrpSpPr>
          <p:nvPr/>
        </p:nvGrpSpPr>
        <p:grpSpPr bwMode="auto">
          <a:xfrm>
            <a:off x="3924300" y="260350"/>
            <a:ext cx="1871663" cy="1800225"/>
            <a:chOff x="3923928" y="260648"/>
            <a:chExt cx="1872208" cy="1800200"/>
          </a:xfrm>
        </p:grpSpPr>
        <p:sp>
          <p:nvSpPr>
            <p:cNvPr id="26" name="Блок-схема: несколько документов 25"/>
            <p:cNvSpPr/>
            <p:nvPr/>
          </p:nvSpPr>
          <p:spPr>
            <a:xfrm>
              <a:off x="3923928" y="260648"/>
              <a:ext cx="1872208" cy="1800200"/>
            </a:xfrm>
            <a:prstGeom prst="flowChartMultidocument">
              <a:avLst/>
            </a:prstGeom>
            <a:solidFill>
              <a:srgbClr val="00B0F0"/>
            </a:solidFill>
            <a:ln w="28575"/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38953" name="TextBox 33"/>
            <p:cNvSpPr txBox="1">
              <a:spLocks noChangeArrowheads="1"/>
            </p:cNvSpPr>
            <p:nvPr/>
          </p:nvSpPr>
          <p:spPr bwMode="auto">
            <a:xfrm>
              <a:off x="4067944" y="908720"/>
              <a:ext cx="1368152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ru-RU" sz="2400" b="1"/>
                <a:t>1 мая</a:t>
              </a:r>
            </a:p>
          </p:txBody>
        </p:sp>
      </p:grpSp>
      <p:grpSp>
        <p:nvGrpSpPr>
          <p:cNvPr id="42" name="Группа 41"/>
          <p:cNvGrpSpPr>
            <a:grpSpLocks/>
          </p:cNvGrpSpPr>
          <p:nvPr/>
        </p:nvGrpSpPr>
        <p:grpSpPr bwMode="auto">
          <a:xfrm>
            <a:off x="6875463" y="2565400"/>
            <a:ext cx="2089150" cy="1871663"/>
            <a:chOff x="6876256" y="2564904"/>
            <a:chExt cx="2088232" cy="1872208"/>
          </a:xfrm>
        </p:grpSpPr>
        <p:sp>
          <p:nvSpPr>
            <p:cNvPr id="28" name="Блок-схема: несколько документов 27"/>
            <p:cNvSpPr/>
            <p:nvPr/>
          </p:nvSpPr>
          <p:spPr>
            <a:xfrm>
              <a:off x="6947662" y="2564904"/>
              <a:ext cx="2016826" cy="1872208"/>
            </a:xfrm>
            <a:prstGeom prst="flowChartMultidocument">
              <a:avLst/>
            </a:prstGeom>
            <a:solidFill>
              <a:srgbClr val="00B0F0"/>
            </a:solidFill>
            <a:ln w="28575"/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38951" name="TextBox 34"/>
            <p:cNvSpPr txBox="1">
              <a:spLocks noChangeArrowheads="1"/>
            </p:cNvSpPr>
            <p:nvPr/>
          </p:nvSpPr>
          <p:spPr bwMode="auto">
            <a:xfrm>
              <a:off x="6876256" y="3212976"/>
              <a:ext cx="1944216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ru-RU" sz="2400" b="1"/>
                <a:t>12 декабря</a:t>
              </a:r>
            </a:p>
          </p:txBody>
        </p:sp>
      </p:grpSp>
      <p:grpSp>
        <p:nvGrpSpPr>
          <p:cNvPr id="44" name="Группа 43"/>
          <p:cNvGrpSpPr>
            <a:grpSpLocks/>
          </p:cNvGrpSpPr>
          <p:nvPr/>
        </p:nvGrpSpPr>
        <p:grpSpPr bwMode="auto">
          <a:xfrm>
            <a:off x="755650" y="4797425"/>
            <a:ext cx="2016125" cy="1871663"/>
            <a:chOff x="3779912" y="4797152"/>
            <a:chExt cx="2016224" cy="1872208"/>
          </a:xfrm>
        </p:grpSpPr>
        <p:sp>
          <p:nvSpPr>
            <p:cNvPr id="31" name="Блок-схема: несколько документов 30"/>
            <p:cNvSpPr/>
            <p:nvPr/>
          </p:nvSpPr>
          <p:spPr>
            <a:xfrm>
              <a:off x="3779912" y="4797152"/>
              <a:ext cx="2016224" cy="1872208"/>
            </a:xfrm>
            <a:prstGeom prst="flowChartMultidocument">
              <a:avLst/>
            </a:prstGeom>
            <a:solidFill>
              <a:srgbClr val="00B0F0"/>
            </a:solidFill>
            <a:ln w="28575"/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38949" name="TextBox 35"/>
            <p:cNvSpPr txBox="1">
              <a:spLocks noChangeArrowheads="1"/>
            </p:cNvSpPr>
            <p:nvPr/>
          </p:nvSpPr>
          <p:spPr bwMode="auto">
            <a:xfrm>
              <a:off x="3779912" y="5517232"/>
              <a:ext cx="1800200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ru-RU" sz="2400" b="1"/>
                <a:t>20 ноября</a:t>
              </a:r>
            </a:p>
          </p:txBody>
        </p:sp>
      </p:grpSp>
      <p:grpSp>
        <p:nvGrpSpPr>
          <p:cNvPr id="39" name="Группа 38"/>
          <p:cNvGrpSpPr>
            <a:grpSpLocks/>
          </p:cNvGrpSpPr>
          <p:nvPr/>
        </p:nvGrpSpPr>
        <p:grpSpPr bwMode="auto">
          <a:xfrm>
            <a:off x="900113" y="260350"/>
            <a:ext cx="2016125" cy="1728788"/>
            <a:chOff x="899592" y="260648"/>
            <a:chExt cx="2016224" cy="1728192"/>
          </a:xfrm>
        </p:grpSpPr>
        <p:sp>
          <p:nvSpPr>
            <p:cNvPr id="30" name="Блок-схема: несколько документов 29"/>
            <p:cNvSpPr/>
            <p:nvPr/>
          </p:nvSpPr>
          <p:spPr>
            <a:xfrm>
              <a:off x="899592" y="260648"/>
              <a:ext cx="2016224" cy="1728192"/>
            </a:xfrm>
            <a:prstGeom prst="flowChartMultidocument">
              <a:avLst/>
            </a:prstGeom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38947" name="TextBox 36"/>
            <p:cNvSpPr txBox="1">
              <a:spLocks noChangeArrowheads="1"/>
            </p:cNvSpPr>
            <p:nvPr/>
          </p:nvSpPr>
          <p:spPr bwMode="auto">
            <a:xfrm>
              <a:off x="1187624" y="908720"/>
              <a:ext cx="1296144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ru-RU" sz="2400" b="1">
                  <a:solidFill>
                    <a:schemeClr val="bg1"/>
                  </a:solidFill>
                </a:rPr>
                <a:t>1 июня</a:t>
              </a:r>
            </a:p>
          </p:txBody>
        </p:sp>
      </p:grpSp>
      <p:grpSp>
        <p:nvGrpSpPr>
          <p:cNvPr id="45" name="Группа 44"/>
          <p:cNvGrpSpPr>
            <a:grpSpLocks/>
          </p:cNvGrpSpPr>
          <p:nvPr/>
        </p:nvGrpSpPr>
        <p:grpSpPr bwMode="auto">
          <a:xfrm>
            <a:off x="3708400" y="4797425"/>
            <a:ext cx="2232025" cy="1871663"/>
            <a:chOff x="683568" y="4725144"/>
            <a:chExt cx="2232248" cy="1872208"/>
          </a:xfrm>
        </p:grpSpPr>
        <p:sp>
          <p:nvSpPr>
            <p:cNvPr id="32" name="Блок-схема: несколько документов 31"/>
            <p:cNvSpPr/>
            <p:nvPr/>
          </p:nvSpPr>
          <p:spPr>
            <a:xfrm>
              <a:off x="683568" y="4725144"/>
              <a:ext cx="2232248" cy="1872208"/>
            </a:xfrm>
            <a:prstGeom prst="flowChartMultidocument">
              <a:avLst/>
            </a:prstGeom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38945" name="TextBox 37"/>
            <p:cNvSpPr txBox="1">
              <a:spLocks noChangeArrowheads="1"/>
            </p:cNvSpPr>
            <p:nvPr/>
          </p:nvSpPr>
          <p:spPr bwMode="auto">
            <a:xfrm>
              <a:off x="827584" y="5373216"/>
              <a:ext cx="1728192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ru-RU" sz="2800" b="1">
                  <a:solidFill>
                    <a:schemeClr val="bg1"/>
                  </a:solidFill>
                </a:rPr>
                <a:t>12 июня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239" name="Group 23"/>
          <p:cNvGraphicFramePr>
            <a:graphicFrameLocks noGrp="1"/>
          </p:cNvGraphicFramePr>
          <p:nvPr/>
        </p:nvGraphicFramePr>
        <p:xfrm>
          <a:off x="34925" y="0"/>
          <a:ext cx="9109075" cy="6858001"/>
        </p:xfrm>
        <a:graphic>
          <a:graphicData uri="http://schemas.openxmlformats.org/drawingml/2006/table">
            <a:tbl>
              <a:tblPr/>
              <a:tblGrid>
                <a:gridCol w="3013075"/>
                <a:gridCol w="3048000"/>
                <a:gridCol w="3048000"/>
              </a:tblGrid>
              <a:tr h="22844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horzOverflow="overflow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horzOverflow="overflow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horzOverflow="overflow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891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4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4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horzOverflow="overflow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844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  <a:t>7</a:t>
                      </a:r>
                    </a:p>
                  </a:txBody>
                  <a:tcPr horzOverflow="overflow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  <a:t>6</a:t>
                      </a:r>
                    </a:p>
                  </a:txBody>
                  <a:tcPr horzOverflow="overflow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  <a:t>5</a:t>
                      </a:r>
                    </a:p>
                  </a:txBody>
                  <a:tcPr horzOverflow="overflow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39955" name="Picture 22" descr="Безымянный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59113" y="2295525"/>
            <a:ext cx="3025775" cy="221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9956" name="Text Box 32"/>
          <p:cNvSpPr txBox="1">
            <a:spLocks noChangeArrowheads="1"/>
          </p:cNvSpPr>
          <p:nvPr/>
        </p:nvSpPr>
        <p:spPr bwMode="auto">
          <a:xfrm>
            <a:off x="6156325" y="6308725"/>
            <a:ext cx="2808288" cy="3397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600" b="1"/>
              <a:t>охотников и собирателей</a:t>
            </a:r>
          </a:p>
        </p:txBody>
      </p:sp>
      <p:sp>
        <p:nvSpPr>
          <p:cNvPr id="39957" name="Text Box 35"/>
          <p:cNvSpPr txBox="1">
            <a:spLocks noChangeArrowheads="1"/>
          </p:cNvSpPr>
          <p:nvPr/>
        </p:nvSpPr>
        <p:spPr bwMode="auto">
          <a:xfrm>
            <a:off x="3203575" y="1844675"/>
            <a:ext cx="2520950" cy="33813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600" b="1"/>
              <a:t>огородничества</a:t>
            </a:r>
            <a:endParaRPr lang="ru-RU" b="1"/>
          </a:p>
        </p:txBody>
      </p:sp>
      <p:sp>
        <p:nvSpPr>
          <p:cNvPr id="39958" name="Text Box 36"/>
          <p:cNvSpPr txBox="1">
            <a:spLocks noChangeArrowheads="1"/>
          </p:cNvSpPr>
          <p:nvPr/>
        </p:nvSpPr>
        <p:spPr bwMode="auto">
          <a:xfrm>
            <a:off x="6156325" y="4149725"/>
            <a:ext cx="2808288" cy="30638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400" b="1"/>
              <a:t>Земледельцев и скотоводов</a:t>
            </a:r>
          </a:p>
        </p:txBody>
      </p:sp>
      <p:sp>
        <p:nvSpPr>
          <p:cNvPr id="39959" name="Text Box 38"/>
          <p:cNvSpPr txBox="1">
            <a:spLocks noChangeArrowheads="1"/>
          </p:cNvSpPr>
          <p:nvPr/>
        </p:nvSpPr>
        <p:spPr bwMode="auto">
          <a:xfrm>
            <a:off x="6300788" y="1844675"/>
            <a:ext cx="2590800" cy="4000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 b="1"/>
              <a:t>    </a:t>
            </a:r>
            <a:r>
              <a:rPr lang="ru-RU" sz="1600" b="1"/>
              <a:t>аграрное</a:t>
            </a:r>
            <a:endParaRPr lang="ru-RU" sz="2000" b="1"/>
          </a:p>
        </p:txBody>
      </p:sp>
      <p:sp>
        <p:nvSpPr>
          <p:cNvPr id="39960" name="Text Box 39"/>
          <p:cNvSpPr txBox="1">
            <a:spLocks noChangeArrowheads="1"/>
          </p:cNvSpPr>
          <p:nvPr/>
        </p:nvSpPr>
        <p:spPr bwMode="auto">
          <a:xfrm>
            <a:off x="323850" y="6381750"/>
            <a:ext cx="2592388" cy="3968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 b="1"/>
              <a:t>      </a:t>
            </a:r>
            <a:r>
              <a:rPr lang="ru-RU" sz="1600" b="1"/>
              <a:t>информационное</a:t>
            </a:r>
            <a:endParaRPr lang="ru-RU" sz="2000" b="1"/>
          </a:p>
        </p:txBody>
      </p:sp>
      <p:sp>
        <p:nvSpPr>
          <p:cNvPr id="39961" name="Text Box 40"/>
          <p:cNvSpPr txBox="1">
            <a:spLocks noChangeArrowheads="1"/>
          </p:cNvSpPr>
          <p:nvPr/>
        </p:nvSpPr>
        <p:spPr bwMode="auto">
          <a:xfrm>
            <a:off x="3419475" y="6381750"/>
            <a:ext cx="2376488" cy="33813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600" b="1"/>
              <a:t>постиндустриальное</a:t>
            </a:r>
            <a:endParaRPr lang="ru-RU" sz="2000" b="1"/>
          </a:p>
        </p:txBody>
      </p:sp>
      <p:sp>
        <p:nvSpPr>
          <p:cNvPr id="39962" name="Text Box 41"/>
          <p:cNvSpPr txBox="1">
            <a:spLocks noChangeArrowheads="1"/>
          </p:cNvSpPr>
          <p:nvPr/>
        </p:nvSpPr>
        <p:spPr bwMode="auto">
          <a:xfrm>
            <a:off x="6227763" y="6453188"/>
            <a:ext cx="2916237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39963" name="Text Box 42"/>
          <p:cNvSpPr txBox="1">
            <a:spLocks noChangeArrowheads="1"/>
          </p:cNvSpPr>
          <p:nvPr/>
        </p:nvSpPr>
        <p:spPr bwMode="auto">
          <a:xfrm>
            <a:off x="250825" y="1844675"/>
            <a:ext cx="2449513" cy="33813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600" b="1"/>
              <a:t>    индустриальное</a:t>
            </a:r>
          </a:p>
        </p:txBody>
      </p:sp>
      <p:sp>
        <p:nvSpPr>
          <p:cNvPr id="39964" name="TextBox 17"/>
          <p:cNvSpPr txBox="1">
            <a:spLocks noChangeArrowheads="1"/>
          </p:cNvSpPr>
          <p:nvPr/>
        </p:nvSpPr>
        <p:spPr bwMode="auto">
          <a:xfrm>
            <a:off x="755650" y="3933825"/>
            <a:ext cx="19431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 b="1">
                <a:solidFill>
                  <a:srgbClr val="6600CC"/>
                </a:solidFill>
                <a:latin typeface="Arial Black" pitchFamily="34" charset="0"/>
              </a:rPr>
              <a:t>1</a:t>
            </a:r>
            <a:r>
              <a:rPr lang="ru-RU" sz="3200" b="1">
                <a:solidFill>
                  <a:srgbClr val="6600CC"/>
                </a:solidFill>
                <a:latin typeface="Arial Black" pitchFamily="34" charset="0"/>
              </a:rPr>
              <a:t> </a:t>
            </a:r>
            <a:r>
              <a:rPr lang="ru-RU" sz="3600" b="1">
                <a:solidFill>
                  <a:srgbClr val="6600CC"/>
                </a:solidFill>
                <a:latin typeface="Arial Black" pitchFamily="34" charset="0"/>
              </a:rPr>
              <a:t>тур</a:t>
            </a:r>
            <a:endParaRPr lang="ru-RU" sz="3200" b="1">
              <a:solidFill>
                <a:srgbClr val="6600CC"/>
              </a:solidFill>
              <a:latin typeface="Arial Black" pitchFamily="34" charset="0"/>
            </a:endParaRPr>
          </a:p>
        </p:txBody>
      </p:sp>
      <p:pic>
        <p:nvPicPr>
          <p:cNvPr id="4099" name="Picture 3" descr="C:\Users\Nadyu\Desktop\звездный час по обществу\Novgorod-24-gaz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288" y="260350"/>
            <a:ext cx="2576512" cy="1557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0" name="Picture 4" descr="C:\Users\Nadyu\Desktop\звездный час по обществу\огороднич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635375" y="188913"/>
            <a:ext cx="2376488" cy="1646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1" name="Picture 5" descr="C:\Users\Nadyu\Desktop\звездный час по обществу\002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588125" y="4797425"/>
            <a:ext cx="2454275" cy="1439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2" name="Picture 6" descr="C:\Users\Nadyu\Desktop\звездный час по обществу\0_cb06_8ecbf23d_xl.jpe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659563" y="2420938"/>
            <a:ext cx="2376487" cy="1782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3" name="Picture 7" descr="C:\Users\Nadyu\Desktop\звездный час по обществу\3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635375" y="4652963"/>
            <a:ext cx="2305050" cy="1722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4" name="Picture 8" descr="C:\Users\Nadyu\Desktop\звездный час по обществу\000w6q49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702425" y="115888"/>
            <a:ext cx="2333625" cy="1728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5" name="Picture 9" descr="C:\Users\Nadyu\Desktop\звездный час по обществу\123-1-f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468313" y="4724400"/>
            <a:ext cx="2519362" cy="1627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972" name="Picture 40" descr="C:\Users\Nadyu\Desktop\архив рисунков\disco_1_hc.gif"/>
          <p:cNvPicPr>
            <a:picLocks noChangeAspect="1" noChangeArrowheads="1" noCrop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1042988" y="2636838"/>
            <a:ext cx="1225550" cy="1223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4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4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211" name="Group 67"/>
          <p:cNvGraphicFramePr>
            <a:graphicFrameLocks noGrp="1"/>
          </p:cNvGraphicFramePr>
          <p:nvPr/>
        </p:nvGraphicFramePr>
        <p:xfrm>
          <a:off x="0" y="0"/>
          <a:ext cx="9144000" cy="6813551"/>
        </p:xfrm>
        <a:graphic>
          <a:graphicData uri="http://schemas.openxmlformats.org/drawingml/2006/table">
            <a:tbl>
              <a:tblPr/>
              <a:tblGrid>
                <a:gridCol w="3048000"/>
                <a:gridCol w="3048000"/>
                <a:gridCol w="3048000"/>
              </a:tblGrid>
              <a:tr h="22844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5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horzOverflow="overflow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horzOverflow="overflow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891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4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4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3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horzOverflow="overflow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399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  <a:t>7</a:t>
                      </a:r>
                    </a:p>
                  </a:txBody>
                  <a:tcPr horzOverflow="overflow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  <a:t>6</a:t>
                      </a:r>
                    </a:p>
                  </a:txBody>
                  <a:tcPr horzOverflow="overflow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  <a:t>5</a:t>
                      </a:r>
                    </a:p>
                  </a:txBody>
                  <a:tcPr horzOverflow="overflow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0979" name="Line 24"/>
          <p:cNvSpPr>
            <a:spLocks noChangeShapeType="1"/>
          </p:cNvSpPr>
          <p:nvPr/>
        </p:nvSpPr>
        <p:spPr bwMode="auto">
          <a:xfrm>
            <a:off x="0" y="2205038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40980" name="Picture 70" descr="C:\Users\Nadyu\Desktop\Рисунок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32138" y="2349500"/>
            <a:ext cx="2879725" cy="2192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72" name="TextBox 13"/>
          <p:cNvSpPr txBox="1">
            <a:spLocks noChangeArrowheads="1"/>
          </p:cNvSpPr>
          <p:nvPr/>
        </p:nvSpPr>
        <p:spPr bwMode="auto">
          <a:xfrm>
            <a:off x="3708400" y="908050"/>
            <a:ext cx="208756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800" b="1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Штраф</a:t>
            </a:r>
          </a:p>
        </p:txBody>
      </p:sp>
      <p:sp>
        <p:nvSpPr>
          <p:cNvPr id="6173" name="TextBox 14"/>
          <p:cNvSpPr txBox="1">
            <a:spLocks noChangeArrowheads="1"/>
          </p:cNvSpPr>
          <p:nvPr/>
        </p:nvSpPr>
        <p:spPr bwMode="auto">
          <a:xfrm>
            <a:off x="250825" y="836613"/>
            <a:ext cx="2663825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400" b="1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Конфискация имущества</a:t>
            </a:r>
          </a:p>
        </p:txBody>
      </p:sp>
      <p:sp>
        <p:nvSpPr>
          <p:cNvPr id="6174" name="TextBox 15"/>
          <p:cNvSpPr txBox="1">
            <a:spLocks noChangeArrowheads="1"/>
          </p:cNvSpPr>
          <p:nvPr/>
        </p:nvSpPr>
        <p:spPr bwMode="auto">
          <a:xfrm>
            <a:off x="6227763" y="3068638"/>
            <a:ext cx="3132137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400" b="1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Исправительные работы</a:t>
            </a:r>
          </a:p>
        </p:txBody>
      </p:sp>
      <p:sp>
        <p:nvSpPr>
          <p:cNvPr id="6175" name="TextBox 16"/>
          <p:cNvSpPr txBox="1">
            <a:spLocks noChangeArrowheads="1"/>
          </p:cNvSpPr>
          <p:nvPr/>
        </p:nvSpPr>
        <p:spPr bwMode="auto">
          <a:xfrm>
            <a:off x="6588125" y="404813"/>
            <a:ext cx="2555875" cy="1570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400" b="1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Лишение свободы на определенный срок</a:t>
            </a:r>
          </a:p>
        </p:txBody>
      </p:sp>
      <p:sp>
        <p:nvSpPr>
          <p:cNvPr id="6176" name="TextBox 17"/>
          <p:cNvSpPr txBox="1">
            <a:spLocks noChangeArrowheads="1"/>
          </p:cNvSpPr>
          <p:nvPr/>
        </p:nvSpPr>
        <p:spPr bwMode="auto">
          <a:xfrm>
            <a:off x="6732588" y="5013325"/>
            <a:ext cx="1944687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400" b="1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Лишение наград</a:t>
            </a:r>
          </a:p>
        </p:txBody>
      </p:sp>
      <p:sp>
        <p:nvSpPr>
          <p:cNvPr id="6177" name="TextBox 18"/>
          <p:cNvSpPr txBox="1">
            <a:spLocks noChangeArrowheads="1"/>
          </p:cNvSpPr>
          <p:nvPr/>
        </p:nvSpPr>
        <p:spPr bwMode="auto">
          <a:xfrm>
            <a:off x="3563938" y="4868863"/>
            <a:ext cx="2376487" cy="1446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200" b="1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Лишение права заниматься определенной деятельностью</a:t>
            </a:r>
          </a:p>
        </p:txBody>
      </p:sp>
      <p:sp>
        <p:nvSpPr>
          <p:cNvPr id="6178" name="TextBox 19"/>
          <p:cNvSpPr txBox="1">
            <a:spLocks noChangeArrowheads="1"/>
          </p:cNvSpPr>
          <p:nvPr/>
        </p:nvSpPr>
        <p:spPr bwMode="auto">
          <a:xfrm>
            <a:off x="539750" y="5013325"/>
            <a:ext cx="2087563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800" b="1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Смертная казнь</a:t>
            </a:r>
          </a:p>
        </p:txBody>
      </p:sp>
      <p:sp>
        <p:nvSpPr>
          <p:cNvPr id="22" name="TextBox 14"/>
          <p:cNvSpPr txBox="1">
            <a:spLocks noChangeArrowheads="1"/>
          </p:cNvSpPr>
          <p:nvPr/>
        </p:nvSpPr>
        <p:spPr bwMode="auto">
          <a:xfrm>
            <a:off x="611188" y="3860800"/>
            <a:ext cx="1800225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ru-RU" sz="4000" b="1" dirty="0">
                <a:solidFill>
                  <a:srgbClr val="66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2</a:t>
            </a:r>
            <a:r>
              <a:rPr lang="ru-RU" sz="3600" b="1" dirty="0">
                <a:solidFill>
                  <a:srgbClr val="66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 тур</a:t>
            </a:r>
          </a:p>
        </p:txBody>
      </p:sp>
      <p:pic>
        <p:nvPicPr>
          <p:cNvPr id="40989" name="Picture 39" descr="C:\Users\Nadyu\Desktop\архив рисунков\disco_2_hc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00113" y="2636838"/>
            <a:ext cx="1295400" cy="1296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1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6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6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6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6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6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72" grpId="0"/>
      <p:bldP spid="6174" grpId="0"/>
      <p:bldP spid="6175" grpId="0"/>
      <p:bldP spid="6176" grpId="0"/>
      <p:bldP spid="6177" grpId="0"/>
      <p:bldP spid="617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207" name="Group 39"/>
          <p:cNvGraphicFramePr>
            <a:graphicFrameLocks noGrp="1"/>
          </p:cNvGraphicFramePr>
          <p:nvPr/>
        </p:nvGraphicFramePr>
        <p:xfrm>
          <a:off x="0" y="0"/>
          <a:ext cx="9144000" cy="6885384"/>
        </p:xfrm>
        <a:graphic>
          <a:graphicData uri="http://schemas.openxmlformats.org/drawingml/2006/table">
            <a:tbl>
              <a:tblPr/>
              <a:tblGrid>
                <a:gridCol w="3048000"/>
                <a:gridCol w="3048000"/>
                <a:gridCol w="3048000"/>
              </a:tblGrid>
              <a:tr h="22844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horzOverflow="overflow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horzOverflow="overflow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horzOverflow="overflow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891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4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3200" b="1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horzOverflow="overflow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1179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  <a:t>7</a:t>
                      </a:r>
                    </a:p>
                  </a:txBody>
                  <a:tcPr horzOverflow="overflow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  <a:t>6</a:t>
                      </a:r>
                    </a:p>
                  </a:txBody>
                  <a:tcPr horzOverflow="overflow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  <a:t>5</a:t>
                      </a:r>
                    </a:p>
                  </a:txBody>
                  <a:tcPr horzOverflow="overflow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2003" name="Text Box 56"/>
          <p:cNvSpPr txBox="1">
            <a:spLocks noChangeArrowheads="1"/>
          </p:cNvSpPr>
          <p:nvPr/>
        </p:nvSpPr>
        <p:spPr bwMode="auto">
          <a:xfrm>
            <a:off x="323850" y="6165850"/>
            <a:ext cx="26638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 sz="2000" b="1"/>
          </a:p>
        </p:txBody>
      </p:sp>
      <p:sp>
        <p:nvSpPr>
          <p:cNvPr id="42004" name="Text Box 57"/>
          <p:cNvSpPr txBox="1">
            <a:spLocks noChangeArrowheads="1"/>
          </p:cNvSpPr>
          <p:nvPr/>
        </p:nvSpPr>
        <p:spPr bwMode="auto">
          <a:xfrm>
            <a:off x="1331913" y="6165850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  <p:pic>
        <p:nvPicPr>
          <p:cNvPr id="42005" name="Picture 45" descr="C:\Users\Nadyu\Desktop\Рисунок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59113" y="2276475"/>
            <a:ext cx="2994025" cy="2303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2006" name="TextBox 13"/>
          <p:cNvSpPr txBox="1">
            <a:spLocks noChangeArrowheads="1"/>
          </p:cNvSpPr>
          <p:nvPr/>
        </p:nvSpPr>
        <p:spPr bwMode="auto">
          <a:xfrm>
            <a:off x="3419475" y="1844675"/>
            <a:ext cx="24479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/>
              <a:t>Сергей Миронов</a:t>
            </a:r>
          </a:p>
        </p:txBody>
      </p:sp>
      <p:sp>
        <p:nvSpPr>
          <p:cNvPr id="42007" name="TextBox 14"/>
          <p:cNvSpPr txBox="1">
            <a:spLocks noChangeArrowheads="1"/>
          </p:cNvSpPr>
          <p:nvPr/>
        </p:nvSpPr>
        <p:spPr bwMode="auto">
          <a:xfrm>
            <a:off x="3203575" y="6308725"/>
            <a:ext cx="280828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b="1"/>
          </a:p>
        </p:txBody>
      </p:sp>
      <p:sp>
        <p:nvSpPr>
          <p:cNvPr id="42008" name="TextBox 15"/>
          <p:cNvSpPr txBox="1">
            <a:spLocks noChangeArrowheads="1"/>
          </p:cNvSpPr>
          <p:nvPr/>
        </p:nvSpPr>
        <p:spPr bwMode="auto">
          <a:xfrm>
            <a:off x="6084888" y="3141663"/>
            <a:ext cx="143986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/>
              <a:t>Владимир</a:t>
            </a:r>
          </a:p>
          <a:p>
            <a:r>
              <a:rPr lang="ru-RU" b="1"/>
              <a:t> Путин</a:t>
            </a:r>
          </a:p>
        </p:txBody>
      </p:sp>
      <p:sp>
        <p:nvSpPr>
          <p:cNvPr id="42009" name="TextBox 16"/>
          <p:cNvSpPr txBox="1">
            <a:spLocks noChangeArrowheads="1"/>
          </p:cNvSpPr>
          <p:nvPr/>
        </p:nvSpPr>
        <p:spPr bwMode="auto">
          <a:xfrm>
            <a:off x="6300788" y="6457950"/>
            <a:ext cx="2087562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/>
              <a:t>Лев Кузнецов</a:t>
            </a:r>
          </a:p>
        </p:txBody>
      </p:sp>
      <p:sp>
        <p:nvSpPr>
          <p:cNvPr id="42010" name="TextBox 17"/>
          <p:cNvSpPr txBox="1">
            <a:spLocks noChangeArrowheads="1"/>
          </p:cNvSpPr>
          <p:nvPr/>
        </p:nvSpPr>
        <p:spPr bwMode="auto">
          <a:xfrm>
            <a:off x="755650" y="3933825"/>
            <a:ext cx="19431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 b="1">
                <a:solidFill>
                  <a:srgbClr val="6600CC"/>
                </a:solidFill>
                <a:latin typeface="Arial Black" pitchFamily="34" charset="0"/>
              </a:rPr>
              <a:t>2</a:t>
            </a:r>
            <a:r>
              <a:rPr lang="ru-RU" sz="3200" b="1">
                <a:solidFill>
                  <a:srgbClr val="6600CC"/>
                </a:solidFill>
                <a:latin typeface="Arial Black" pitchFamily="34" charset="0"/>
              </a:rPr>
              <a:t> </a:t>
            </a:r>
            <a:r>
              <a:rPr lang="ru-RU" sz="3600" b="1">
                <a:solidFill>
                  <a:srgbClr val="6600CC"/>
                </a:solidFill>
                <a:latin typeface="Arial Black" pitchFamily="34" charset="0"/>
              </a:rPr>
              <a:t>тур</a:t>
            </a:r>
            <a:endParaRPr lang="ru-RU" sz="3200" b="1">
              <a:solidFill>
                <a:srgbClr val="6600CC"/>
              </a:solidFill>
              <a:latin typeface="Arial Black" pitchFamily="34" charset="0"/>
            </a:endParaRPr>
          </a:p>
        </p:txBody>
      </p:sp>
      <p:sp>
        <p:nvSpPr>
          <p:cNvPr id="42011" name="TextBox 18"/>
          <p:cNvSpPr txBox="1">
            <a:spLocks noChangeArrowheads="1"/>
          </p:cNvSpPr>
          <p:nvPr/>
        </p:nvSpPr>
        <p:spPr bwMode="auto">
          <a:xfrm>
            <a:off x="250825" y="1844675"/>
            <a:ext cx="280828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/>
              <a:t>Борис Грызлов</a:t>
            </a:r>
          </a:p>
        </p:txBody>
      </p:sp>
      <p:sp>
        <p:nvSpPr>
          <p:cNvPr id="42012" name="TextBox 19"/>
          <p:cNvSpPr txBox="1">
            <a:spLocks noChangeArrowheads="1"/>
          </p:cNvSpPr>
          <p:nvPr/>
        </p:nvSpPr>
        <p:spPr bwMode="auto">
          <a:xfrm>
            <a:off x="107950" y="5516563"/>
            <a:ext cx="1368425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/>
              <a:t>Алексей</a:t>
            </a:r>
          </a:p>
          <a:p>
            <a:r>
              <a:rPr lang="ru-RU" b="1"/>
              <a:t> Кудрин </a:t>
            </a:r>
          </a:p>
        </p:txBody>
      </p:sp>
      <p:sp>
        <p:nvSpPr>
          <p:cNvPr id="42013" name="TextBox 20"/>
          <p:cNvSpPr txBox="1">
            <a:spLocks noChangeArrowheads="1"/>
          </p:cNvSpPr>
          <p:nvPr/>
        </p:nvSpPr>
        <p:spPr bwMode="auto">
          <a:xfrm>
            <a:off x="6227763" y="1844675"/>
            <a:ext cx="27368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/>
              <a:t>Дмитрий Медведев</a:t>
            </a:r>
          </a:p>
        </p:txBody>
      </p:sp>
      <p:pic>
        <p:nvPicPr>
          <p:cNvPr id="42014" name="Picture 39" descr="C:\Users\Nadyu\Desktop\архив рисунков\disco_2_hc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7088" y="2636838"/>
            <a:ext cx="1296987" cy="1296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2015" name="TextBox 22"/>
          <p:cNvSpPr txBox="1">
            <a:spLocks noChangeArrowheads="1"/>
          </p:cNvSpPr>
          <p:nvPr/>
        </p:nvSpPr>
        <p:spPr bwMode="auto">
          <a:xfrm>
            <a:off x="3203575" y="6381750"/>
            <a:ext cx="2592388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/>
              <a:t>Борис  Ельцин</a:t>
            </a:r>
          </a:p>
        </p:txBody>
      </p:sp>
      <p:pic>
        <p:nvPicPr>
          <p:cNvPr id="3" name="Picture 2" descr="C:\Users\Nadyu\Desktop\звездный час по обществу\3RIA-713010-Preview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04025" y="115888"/>
            <a:ext cx="2195513" cy="173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 descr="C:\Users\Nadyu\Desktop\звездный час по обществу\Борис Грызлов пред Госдумы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54050" y="188913"/>
            <a:ext cx="2328863" cy="1655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 descr="C:\Users\Nadyu\Desktop\звездный час по обществу\Председатель Совета Федерации Федерального Собрания Российской Федерации С.М. Миронов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067175" y="115888"/>
            <a:ext cx="1879600" cy="1722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Picture 5" descr="C:\Users\Nadyu\Desktop\звездный час по обществу\Алексей Кудрин 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263650" y="4652963"/>
            <a:ext cx="1724025" cy="208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1" name="Picture 7" descr="C:\Users\Nadyu\Desktop\звездный час по обществу\putin2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451725" y="2420938"/>
            <a:ext cx="1524000" cy="206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2" name="Picture 8" descr="C:\Users\Nadyu\Desktop\звездный час по обществу\Кузнецов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7010400" y="4652963"/>
            <a:ext cx="2006600" cy="1871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 descr="C:\Users\Nadyu\Desktop\звездный час по обществу\гос чины\Ельцин экспрезидент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3851275" y="4652963"/>
            <a:ext cx="2073275" cy="1785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0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5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207" name="Group 39"/>
          <p:cNvGraphicFramePr>
            <a:graphicFrameLocks noGrp="1"/>
          </p:cNvGraphicFramePr>
          <p:nvPr/>
        </p:nvGraphicFramePr>
        <p:xfrm>
          <a:off x="0" y="0"/>
          <a:ext cx="9144000" cy="6858001"/>
        </p:xfrm>
        <a:graphic>
          <a:graphicData uri="http://schemas.openxmlformats.org/drawingml/2006/table">
            <a:tbl>
              <a:tblPr/>
              <a:tblGrid>
                <a:gridCol w="3048000"/>
                <a:gridCol w="3048000"/>
                <a:gridCol w="3048000"/>
              </a:tblGrid>
              <a:tr h="22844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horzOverflow="overflow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horzOverflow="overflow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horzOverflow="overflow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891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4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4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horzOverflow="overflow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844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  <a:t>7</a:t>
                      </a:r>
                    </a:p>
                  </a:txBody>
                  <a:tcPr horzOverflow="overflow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  <a:t>6</a:t>
                      </a:r>
                    </a:p>
                  </a:txBody>
                  <a:tcPr horzOverflow="overflow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  <a:t>5</a:t>
                      </a:r>
                    </a:p>
                  </a:txBody>
                  <a:tcPr horzOverflow="overflow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3027" name="Text Box 56"/>
          <p:cNvSpPr txBox="1">
            <a:spLocks noChangeArrowheads="1"/>
          </p:cNvSpPr>
          <p:nvPr/>
        </p:nvSpPr>
        <p:spPr bwMode="auto">
          <a:xfrm>
            <a:off x="323850" y="6165850"/>
            <a:ext cx="26638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 sz="2000" b="1"/>
          </a:p>
        </p:txBody>
      </p:sp>
      <p:sp>
        <p:nvSpPr>
          <p:cNvPr id="43028" name="Text Box 57"/>
          <p:cNvSpPr txBox="1">
            <a:spLocks noChangeArrowheads="1"/>
          </p:cNvSpPr>
          <p:nvPr/>
        </p:nvSpPr>
        <p:spPr bwMode="auto">
          <a:xfrm>
            <a:off x="1331913" y="6165850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  <p:pic>
        <p:nvPicPr>
          <p:cNvPr id="43029" name="Picture 67" descr="C:\Users\Nadyu\Desktop\Рисунок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24200" y="2349500"/>
            <a:ext cx="2895600" cy="215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030" name="Picture 31" descr="C:\Users\Nadyu\Desktop\архив рисунков\disco_3_hc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650" y="2636838"/>
            <a:ext cx="1368425" cy="1368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3031" name="TextBox 17"/>
          <p:cNvSpPr txBox="1">
            <a:spLocks noChangeArrowheads="1"/>
          </p:cNvSpPr>
          <p:nvPr/>
        </p:nvSpPr>
        <p:spPr bwMode="auto">
          <a:xfrm>
            <a:off x="755650" y="3933825"/>
            <a:ext cx="19431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 b="1">
                <a:solidFill>
                  <a:srgbClr val="6600CC"/>
                </a:solidFill>
                <a:latin typeface="Arial Black" pitchFamily="34" charset="0"/>
              </a:rPr>
              <a:t>3</a:t>
            </a:r>
            <a:r>
              <a:rPr lang="ru-RU" sz="3200" b="1">
                <a:solidFill>
                  <a:srgbClr val="6600CC"/>
                </a:solidFill>
                <a:latin typeface="Arial Black" pitchFamily="34" charset="0"/>
              </a:rPr>
              <a:t> </a:t>
            </a:r>
            <a:r>
              <a:rPr lang="ru-RU" sz="3600" b="1">
                <a:solidFill>
                  <a:srgbClr val="6600CC"/>
                </a:solidFill>
                <a:latin typeface="Arial Black" pitchFamily="34" charset="0"/>
              </a:rPr>
              <a:t>тур</a:t>
            </a:r>
            <a:endParaRPr lang="ru-RU" sz="3200" b="1">
              <a:solidFill>
                <a:srgbClr val="6600CC"/>
              </a:solidFill>
              <a:latin typeface="Arial Black" pitchFamily="34" charset="0"/>
            </a:endParaRPr>
          </a:p>
        </p:txBody>
      </p:sp>
      <p:sp>
        <p:nvSpPr>
          <p:cNvPr id="43032" name="TextBox 15"/>
          <p:cNvSpPr txBox="1">
            <a:spLocks noChangeArrowheads="1"/>
          </p:cNvSpPr>
          <p:nvPr/>
        </p:nvSpPr>
        <p:spPr bwMode="auto">
          <a:xfrm>
            <a:off x="323850" y="1916113"/>
            <a:ext cx="2447925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600" b="1"/>
              <a:t>Право на жизнь</a:t>
            </a:r>
          </a:p>
        </p:txBody>
      </p:sp>
      <p:sp>
        <p:nvSpPr>
          <p:cNvPr id="43033" name="TextBox 16"/>
          <p:cNvSpPr txBox="1">
            <a:spLocks noChangeArrowheads="1"/>
          </p:cNvSpPr>
          <p:nvPr/>
        </p:nvSpPr>
        <p:spPr bwMode="auto">
          <a:xfrm>
            <a:off x="3203575" y="1844675"/>
            <a:ext cx="2592388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600" b="1"/>
              <a:t>Право на образование</a:t>
            </a:r>
            <a:endParaRPr lang="ru-RU" sz="1200"/>
          </a:p>
        </p:txBody>
      </p:sp>
      <p:sp>
        <p:nvSpPr>
          <p:cNvPr id="43034" name="TextBox 17"/>
          <p:cNvSpPr txBox="1">
            <a:spLocks noChangeArrowheads="1"/>
          </p:cNvSpPr>
          <p:nvPr/>
        </p:nvSpPr>
        <p:spPr bwMode="auto">
          <a:xfrm>
            <a:off x="6156325" y="6334125"/>
            <a:ext cx="273685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400" b="1"/>
              <a:t>Защита от экономической эксплуатации</a:t>
            </a:r>
            <a:endParaRPr lang="ru-RU" sz="1100"/>
          </a:p>
        </p:txBody>
      </p:sp>
      <p:sp>
        <p:nvSpPr>
          <p:cNvPr id="43035" name="TextBox 18"/>
          <p:cNvSpPr txBox="1">
            <a:spLocks noChangeArrowheads="1"/>
          </p:cNvSpPr>
          <p:nvPr/>
        </p:nvSpPr>
        <p:spPr bwMode="auto">
          <a:xfrm>
            <a:off x="3132138" y="6334125"/>
            <a:ext cx="2735262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400" b="1"/>
              <a:t>Право на </a:t>
            </a:r>
          </a:p>
          <a:p>
            <a:r>
              <a:rPr lang="ru-RU" sz="1400" b="1"/>
              <a:t>социальное обеспечение</a:t>
            </a:r>
            <a:endParaRPr lang="ru-RU" sz="1100"/>
          </a:p>
        </p:txBody>
      </p:sp>
      <p:sp>
        <p:nvSpPr>
          <p:cNvPr id="43036" name="TextBox 19"/>
          <p:cNvSpPr txBox="1">
            <a:spLocks noChangeArrowheads="1"/>
          </p:cNvSpPr>
          <p:nvPr/>
        </p:nvSpPr>
        <p:spPr bwMode="auto">
          <a:xfrm>
            <a:off x="107950" y="6237288"/>
            <a:ext cx="28797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400" b="1"/>
              <a:t>Право пользования  учреждениями культуры</a:t>
            </a:r>
            <a:endParaRPr lang="ru-RU" sz="1100"/>
          </a:p>
        </p:txBody>
      </p:sp>
      <p:sp>
        <p:nvSpPr>
          <p:cNvPr id="43037" name="TextBox 20"/>
          <p:cNvSpPr txBox="1">
            <a:spLocks noChangeArrowheads="1"/>
          </p:cNvSpPr>
          <p:nvPr/>
        </p:nvSpPr>
        <p:spPr bwMode="auto">
          <a:xfrm>
            <a:off x="6156325" y="4005263"/>
            <a:ext cx="2879725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400" b="1"/>
              <a:t>Право на неприкосновенность жилища</a:t>
            </a:r>
            <a:endParaRPr lang="ru-RU" sz="1100"/>
          </a:p>
        </p:txBody>
      </p:sp>
      <p:sp>
        <p:nvSpPr>
          <p:cNvPr id="43038" name="TextBox 21"/>
          <p:cNvSpPr txBox="1">
            <a:spLocks noChangeArrowheads="1"/>
          </p:cNvSpPr>
          <p:nvPr/>
        </p:nvSpPr>
        <p:spPr bwMode="auto">
          <a:xfrm>
            <a:off x="6443663" y="1844675"/>
            <a:ext cx="2376487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600" b="1"/>
              <a:t>Право на труд</a:t>
            </a:r>
            <a:endParaRPr lang="ru-RU" sz="1200"/>
          </a:p>
        </p:txBody>
      </p:sp>
      <p:pic>
        <p:nvPicPr>
          <p:cNvPr id="23" name="Picture 4" descr="PICT124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732588" y="115888"/>
            <a:ext cx="2306637" cy="173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4" name="Picture 2" descr="C:\Users\Nadyu\Pictures\ФОТО\ФОТО 10-11\ШКК\неделя МИФ 1-5 февраля 2011\IMG_8326 - копия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611563" y="115888"/>
            <a:ext cx="2400300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Picture 10" descr="P110093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03275" y="4652963"/>
            <a:ext cx="2111375" cy="158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 descr="C:\Users\Nadyu\Desktop\уроки ОБЩЕСТВО с интернета\имею право\права ребенка в картинках\rebenok-0109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900113" y="115888"/>
            <a:ext cx="2087562" cy="189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6" name="Picture 4" descr="C:\Users\Nadyu\Desktop\уроки ОБЩЕСТВО с интернета\имею право\права ребенка в картинках\08labgi0l1257703956 - копия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875463" y="4652963"/>
            <a:ext cx="2054225" cy="169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7" name="Picture 5" descr="C:\Users\Nadyu\Desktop\уроки ОБЩЕСТВО с интернета\имею право\права ребенка в картинках\rights12 - копия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4427538" y="4652963"/>
            <a:ext cx="1589087" cy="1957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8" name="Picture 6" descr="C:\Users\Nadyu\Desktop\уроки ОБЩЕСТВО с интернета\имею право\права ребенка в картинках\l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7380288" y="2349500"/>
            <a:ext cx="1655762" cy="192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Text Box 53"/>
          <p:cNvSpPr txBox="1">
            <a:spLocks noChangeArrowheads="1"/>
          </p:cNvSpPr>
          <p:nvPr/>
        </p:nvSpPr>
        <p:spPr bwMode="auto">
          <a:xfrm>
            <a:off x="6300788" y="6237288"/>
            <a:ext cx="2305050" cy="3968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 b="1"/>
              <a:t>       </a:t>
            </a:r>
          </a:p>
        </p:txBody>
      </p:sp>
      <p:pic>
        <p:nvPicPr>
          <p:cNvPr id="44034" name="Picture 4" descr="Безымянный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32138" y="2492375"/>
            <a:ext cx="2881312" cy="189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8215" name="Group 23"/>
          <p:cNvGraphicFramePr>
            <a:graphicFrameLocks noGrp="1"/>
          </p:cNvGraphicFramePr>
          <p:nvPr/>
        </p:nvGraphicFramePr>
        <p:xfrm>
          <a:off x="34925" y="0"/>
          <a:ext cx="9109075" cy="6858001"/>
        </p:xfrm>
        <a:graphic>
          <a:graphicData uri="http://schemas.openxmlformats.org/drawingml/2006/table">
            <a:tbl>
              <a:tblPr/>
              <a:tblGrid>
                <a:gridCol w="3013075"/>
                <a:gridCol w="3048000"/>
                <a:gridCol w="3048000"/>
              </a:tblGrid>
              <a:tr h="22844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horzOverflow="overflow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horzOverflow="overflow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horzOverflow="overflow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891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4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4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horzOverflow="overflow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844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  <a:t>7</a:t>
                      </a:r>
                    </a:p>
                  </a:txBody>
                  <a:tcPr horzOverflow="overflow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  <a:t>6</a:t>
                      </a:r>
                    </a:p>
                  </a:txBody>
                  <a:tcPr horzOverflow="overflow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  <a:t>5</a:t>
                      </a:r>
                    </a:p>
                  </a:txBody>
                  <a:tcPr horzOverflow="overflow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4053" name="Text Box 49"/>
          <p:cNvSpPr txBox="1">
            <a:spLocks noChangeArrowheads="1"/>
          </p:cNvSpPr>
          <p:nvPr/>
        </p:nvSpPr>
        <p:spPr bwMode="auto">
          <a:xfrm>
            <a:off x="0" y="1773238"/>
            <a:ext cx="2987675" cy="46196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/>
              <a:t>         </a:t>
            </a:r>
            <a:r>
              <a:rPr lang="ru-RU" sz="1600" b="1"/>
              <a:t>милиция (полиция)</a:t>
            </a:r>
            <a:endParaRPr lang="ru-RU" sz="2400" b="1"/>
          </a:p>
        </p:txBody>
      </p:sp>
      <p:sp>
        <p:nvSpPr>
          <p:cNvPr id="44054" name="Text Box 50"/>
          <p:cNvSpPr txBox="1">
            <a:spLocks noChangeArrowheads="1"/>
          </p:cNvSpPr>
          <p:nvPr/>
        </p:nvSpPr>
        <p:spPr bwMode="auto">
          <a:xfrm>
            <a:off x="250825" y="6308725"/>
            <a:ext cx="2520950" cy="4000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 b="1"/>
              <a:t>   </a:t>
            </a:r>
            <a:r>
              <a:rPr lang="ru-RU" sz="1600" b="1"/>
              <a:t>прокуратура</a:t>
            </a:r>
            <a:endParaRPr lang="ru-RU" sz="2000" b="1"/>
          </a:p>
        </p:txBody>
      </p:sp>
      <p:sp>
        <p:nvSpPr>
          <p:cNvPr id="44055" name="Text Box 51"/>
          <p:cNvSpPr txBox="1">
            <a:spLocks noChangeArrowheads="1"/>
          </p:cNvSpPr>
          <p:nvPr/>
        </p:nvSpPr>
        <p:spPr bwMode="auto">
          <a:xfrm>
            <a:off x="6372225" y="1700213"/>
            <a:ext cx="2232025" cy="46196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/>
              <a:t>       </a:t>
            </a:r>
            <a:r>
              <a:rPr lang="ru-RU" sz="1600" b="1"/>
              <a:t> адвокат</a:t>
            </a:r>
            <a:endParaRPr lang="ru-RU" sz="2400" b="1"/>
          </a:p>
        </p:txBody>
      </p:sp>
      <p:sp>
        <p:nvSpPr>
          <p:cNvPr id="44056" name="Text Box 52"/>
          <p:cNvSpPr txBox="1">
            <a:spLocks noChangeArrowheads="1"/>
          </p:cNvSpPr>
          <p:nvPr/>
        </p:nvSpPr>
        <p:spPr bwMode="auto">
          <a:xfrm>
            <a:off x="3419475" y="1844675"/>
            <a:ext cx="2376488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600" b="1"/>
              <a:t>уголовный розыск</a:t>
            </a:r>
          </a:p>
        </p:txBody>
      </p:sp>
      <p:sp>
        <p:nvSpPr>
          <p:cNvPr id="44057" name="Text Box 55"/>
          <p:cNvSpPr txBox="1">
            <a:spLocks noChangeArrowheads="1"/>
          </p:cNvSpPr>
          <p:nvPr/>
        </p:nvSpPr>
        <p:spPr bwMode="auto">
          <a:xfrm>
            <a:off x="3203575" y="6381750"/>
            <a:ext cx="2736850" cy="33813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600" b="1"/>
              <a:t>налоговая полиция</a:t>
            </a:r>
            <a:endParaRPr lang="ru-RU" sz="2000" b="1"/>
          </a:p>
        </p:txBody>
      </p:sp>
      <p:sp>
        <p:nvSpPr>
          <p:cNvPr id="44058" name="Text Box 56"/>
          <p:cNvSpPr txBox="1">
            <a:spLocks noChangeArrowheads="1"/>
          </p:cNvSpPr>
          <p:nvPr/>
        </p:nvSpPr>
        <p:spPr bwMode="auto">
          <a:xfrm>
            <a:off x="6300788" y="4005263"/>
            <a:ext cx="2843212" cy="5238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400" b="1"/>
              <a:t>уполномоченный по делам несовершеннолетних</a:t>
            </a:r>
            <a:endParaRPr lang="ru-RU" sz="2400" b="1"/>
          </a:p>
        </p:txBody>
      </p:sp>
      <p:pic>
        <p:nvPicPr>
          <p:cNvPr id="44059" name="Picture 31" descr="C:\Users\Nadyu\Desktop\архив рисунков\disco_3_hc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7088" y="2636838"/>
            <a:ext cx="1296987" cy="1296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4060" name="TextBox 17"/>
          <p:cNvSpPr txBox="1">
            <a:spLocks noChangeArrowheads="1"/>
          </p:cNvSpPr>
          <p:nvPr/>
        </p:nvSpPr>
        <p:spPr bwMode="auto">
          <a:xfrm>
            <a:off x="755650" y="3933825"/>
            <a:ext cx="19431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 b="1">
                <a:solidFill>
                  <a:srgbClr val="6600CC"/>
                </a:solidFill>
                <a:latin typeface="Arial Black" pitchFamily="34" charset="0"/>
              </a:rPr>
              <a:t>3</a:t>
            </a:r>
            <a:r>
              <a:rPr lang="ru-RU" sz="3200" b="1">
                <a:solidFill>
                  <a:srgbClr val="6600CC"/>
                </a:solidFill>
                <a:latin typeface="Arial Black" pitchFamily="34" charset="0"/>
              </a:rPr>
              <a:t> </a:t>
            </a:r>
            <a:r>
              <a:rPr lang="ru-RU" sz="3600" b="1">
                <a:solidFill>
                  <a:srgbClr val="6600CC"/>
                </a:solidFill>
                <a:latin typeface="Arial Black" pitchFamily="34" charset="0"/>
              </a:rPr>
              <a:t>тур</a:t>
            </a:r>
            <a:endParaRPr lang="ru-RU" sz="3200" b="1">
              <a:solidFill>
                <a:srgbClr val="6600CC"/>
              </a:solidFill>
              <a:latin typeface="Arial Black" pitchFamily="34" charset="0"/>
            </a:endParaRPr>
          </a:p>
        </p:txBody>
      </p:sp>
      <p:sp>
        <p:nvSpPr>
          <p:cNvPr id="44061" name="Text Box 55"/>
          <p:cNvSpPr txBox="1">
            <a:spLocks noChangeArrowheads="1"/>
          </p:cNvSpPr>
          <p:nvPr/>
        </p:nvSpPr>
        <p:spPr bwMode="auto">
          <a:xfrm>
            <a:off x="6227763" y="6165850"/>
            <a:ext cx="2736850" cy="5842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600" b="1"/>
              <a:t>Милиция общественной безопасности</a:t>
            </a:r>
            <a:endParaRPr lang="ru-RU" sz="2000" b="1"/>
          </a:p>
        </p:txBody>
      </p:sp>
      <p:pic>
        <p:nvPicPr>
          <p:cNvPr id="5122" name="Picture 2" descr="C:\Users\Nadyu\Desktop\звездный час по обществу\75286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88125" y="4652963"/>
            <a:ext cx="2278063" cy="151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3" name="Picture 3" descr="C:\Users\Nadyu\Desktop\звездный час по обществу\sud_030309_580_no_9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732588" y="2420938"/>
            <a:ext cx="2330450" cy="155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6" name="Группа 25"/>
          <p:cNvGrpSpPr>
            <a:grpSpLocks/>
          </p:cNvGrpSpPr>
          <p:nvPr/>
        </p:nvGrpSpPr>
        <p:grpSpPr bwMode="auto">
          <a:xfrm>
            <a:off x="3708400" y="4652963"/>
            <a:ext cx="2211388" cy="1774825"/>
            <a:chOff x="3707904" y="4653136"/>
            <a:chExt cx="2211333" cy="1774056"/>
          </a:xfrm>
        </p:grpSpPr>
        <p:pic>
          <p:nvPicPr>
            <p:cNvPr id="44069" name="Picture 4" descr="C:\Users\Nadyu\Desktop\звездный час по обществу\fnp.jpg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4499992" y="4653136"/>
              <a:ext cx="1419245" cy="17740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4070" name="Picture 5" descr="C:\Users\Nadyu\Desktop\звездный час по обществу\images.jpeg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3707904" y="5589240"/>
              <a:ext cx="948733" cy="7079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5126" name="Picture 6" descr="C:\Users\Nadyu\Desktop\звездный час по обществу\8864_small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95288" y="188913"/>
            <a:ext cx="2590800" cy="172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7" name="Picture 7" descr="C:\Users\Nadyu\Desktop\звездный час по обществу\064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468313" y="4710113"/>
            <a:ext cx="2447925" cy="163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8" name="Picture 8" descr="C:\Users\Nadyu\Desktop\звездный час по обществу\23445311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3708400" y="115888"/>
            <a:ext cx="2232025" cy="1673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9" name="Picture 9" descr="C:\Users\Nadyu\Desktop\звездный час по обществу\img01.jp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6516688" y="188913"/>
            <a:ext cx="2481262" cy="1633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5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5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45" name="Group 5"/>
          <p:cNvGraphicFramePr>
            <a:graphicFrameLocks noGrp="1"/>
          </p:cNvGraphicFramePr>
          <p:nvPr/>
        </p:nvGraphicFramePr>
        <p:xfrm>
          <a:off x="0" y="0"/>
          <a:ext cx="9109075" cy="6858001"/>
        </p:xfrm>
        <a:graphic>
          <a:graphicData uri="http://schemas.openxmlformats.org/drawingml/2006/table">
            <a:tbl>
              <a:tblPr/>
              <a:tblGrid>
                <a:gridCol w="3013075"/>
                <a:gridCol w="3048000"/>
                <a:gridCol w="3048000"/>
              </a:tblGrid>
              <a:tr h="22844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horzOverflow="overflow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horzOverflow="overflow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horzOverflow="overflow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891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BeeskneesCTT" pitchFamily="2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BeeskneesCTT" pitchFamily="2" charset="0"/>
                        </a:rPr>
                        <a:t>      </a:t>
                      </a:r>
                      <a:endParaRPr kumimoji="0" lang="ru-RU" sz="6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5">
                            <a:lumMod val="50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BeeskneesCTT" pitchFamily="2" charset="0"/>
                      </a:endParaRPr>
                    </a:p>
                  </a:txBody>
                  <a:tcPr horzOverflow="overflow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4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horzOverflow="overflow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844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  <a:t>7</a:t>
                      </a:r>
                    </a:p>
                  </a:txBody>
                  <a:tcPr horzOverflow="overflow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  <a:t>6</a:t>
                      </a:r>
                    </a:p>
                  </a:txBody>
                  <a:tcPr horzOverflow="overflow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  <a:t>5</a:t>
                      </a:r>
                    </a:p>
                  </a:txBody>
                  <a:tcPr horzOverflow="overflow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pSp>
        <p:nvGrpSpPr>
          <p:cNvPr id="10263" name="Text Box 25"/>
          <p:cNvGrpSpPr>
            <a:grpSpLocks/>
          </p:cNvGrpSpPr>
          <p:nvPr/>
        </p:nvGrpSpPr>
        <p:grpSpPr bwMode="auto">
          <a:xfrm>
            <a:off x="407988" y="5426075"/>
            <a:ext cx="2420937" cy="688975"/>
            <a:chOff x="257" y="3418"/>
            <a:chExt cx="1525" cy="434"/>
          </a:xfrm>
        </p:grpSpPr>
        <p:pic>
          <p:nvPicPr>
            <p:cNvPr id="45075" name="Text Box 25"/>
            <p:cNvPicPr>
              <a:picLocks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57" y="3418"/>
              <a:ext cx="1525" cy="434"/>
            </a:xfrm>
            <a:prstGeom prst="rect">
              <a:avLst/>
            </a:prstGeom>
            <a:noFill/>
          </p:spPr>
        </p:pic>
        <p:sp>
          <p:nvSpPr>
            <p:cNvPr id="45076" name="Text Box 20"/>
            <p:cNvSpPr txBox="1">
              <a:spLocks noChangeArrowheads="1"/>
            </p:cNvSpPr>
            <p:nvPr/>
          </p:nvSpPr>
          <p:spPr bwMode="auto">
            <a:xfrm>
              <a:off x="295" y="3475"/>
              <a:ext cx="1451" cy="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2000" b="1">
                  <a:solidFill>
                    <a:srgbClr val="FFFFFF"/>
                  </a:solidFill>
                </a:rPr>
                <a:t>   </a:t>
              </a:r>
              <a:r>
                <a:rPr lang="ru-RU" sz="2800" b="1">
                  <a:solidFill>
                    <a:srgbClr val="FFFFFF"/>
                  </a:solidFill>
                </a:rPr>
                <a:t>Этнограф</a:t>
              </a:r>
            </a:p>
          </p:txBody>
        </p:sp>
      </p:grpSp>
      <p:grpSp>
        <p:nvGrpSpPr>
          <p:cNvPr id="10264" name="Text Box 26"/>
          <p:cNvGrpSpPr>
            <a:grpSpLocks/>
          </p:cNvGrpSpPr>
          <p:nvPr/>
        </p:nvGrpSpPr>
        <p:grpSpPr bwMode="auto">
          <a:xfrm>
            <a:off x="6235700" y="890588"/>
            <a:ext cx="2663825" cy="688975"/>
            <a:chOff x="3928" y="561"/>
            <a:chExt cx="1678" cy="434"/>
          </a:xfrm>
        </p:grpSpPr>
        <p:pic>
          <p:nvPicPr>
            <p:cNvPr id="45078" name="Text Box 26"/>
            <p:cNvPicPr>
              <a:picLocks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928" y="561"/>
              <a:ext cx="1678" cy="434"/>
            </a:xfrm>
            <a:prstGeom prst="rect">
              <a:avLst/>
            </a:prstGeom>
            <a:noFill/>
          </p:spPr>
        </p:pic>
        <p:sp>
          <p:nvSpPr>
            <p:cNvPr id="45079" name="Text Box 23"/>
            <p:cNvSpPr txBox="1">
              <a:spLocks noChangeArrowheads="1"/>
            </p:cNvSpPr>
            <p:nvPr/>
          </p:nvSpPr>
          <p:spPr bwMode="auto">
            <a:xfrm>
              <a:off x="3969" y="618"/>
              <a:ext cx="1588" cy="3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2000" b="1">
                  <a:solidFill>
                    <a:srgbClr val="FFFFFF"/>
                  </a:solidFill>
                </a:rPr>
                <a:t>     </a:t>
              </a:r>
              <a:r>
                <a:rPr lang="ru-RU" sz="2800" b="1">
                  <a:solidFill>
                    <a:srgbClr val="FFFFFF"/>
                  </a:solidFill>
                </a:rPr>
                <a:t>Экономист</a:t>
              </a:r>
            </a:p>
          </p:txBody>
        </p:sp>
      </p:grpSp>
      <p:grpSp>
        <p:nvGrpSpPr>
          <p:cNvPr id="10266" name="Text Box 28"/>
          <p:cNvGrpSpPr>
            <a:grpSpLocks/>
          </p:cNvGrpSpPr>
          <p:nvPr/>
        </p:nvGrpSpPr>
        <p:grpSpPr bwMode="auto">
          <a:xfrm>
            <a:off x="6235700" y="5334000"/>
            <a:ext cx="2640013" cy="768350"/>
            <a:chOff x="3928" y="3360"/>
            <a:chExt cx="1663" cy="484"/>
          </a:xfrm>
        </p:grpSpPr>
        <p:pic>
          <p:nvPicPr>
            <p:cNvPr id="45081" name="Text Box 28"/>
            <p:cNvPicPr>
              <a:picLocks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928" y="3360"/>
              <a:ext cx="1663" cy="484"/>
            </a:xfrm>
            <a:prstGeom prst="rect">
              <a:avLst/>
            </a:prstGeom>
            <a:noFill/>
          </p:spPr>
        </p:pic>
        <p:sp>
          <p:nvSpPr>
            <p:cNvPr id="45082" name="Text Box 26"/>
            <p:cNvSpPr txBox="1">
              <a:spLocks noChangeArrowheads="1"/>
            </p:cNvSpPr>
            <p:nvPr/>
          </p:nvSpPr>
          <p:spPr bwMode="auto">
            <a:xfrm>
              <a:off x="3969" y="3430"/>
              <a:ext cx="1587" cy="3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2000" b="1">
                  <a:solidFill>
                    <a:srgbClr val="FFFFFF"/>
                  </a:solidFill>
                </a:rPr>
                <a:t>   </a:t>
              </a:r>
              <a:r>
                <a:rPr lang="ru-RU" sz="3200" b="1">
                  <a:solidFill>
                    <a:srgbClr val="FFFFFF"/>
                  </a:solidFill>
                </a:rPr>
                <a:t>Социолог</a:t>
              </a:r>
            </a:p>
          </p:txBody>
        </p:sp>
      </p:grpSp>
      <p:grpSp>
        <p:nvGrpSpPr>
          <p:cNvPr id="10268" name="Text Box 30"/>
          <p:cNvGrpSpPr>
            <a:grpSpLocks/>
          </p:cNvGrpSpPr>
          <p:nvPr/>
        </p:nvGrpSpPr>
        <p:grpSpPr bwMode="auto">
          <a:xfrm>
            <a:off x="3286125" y="5407025"/>
            <a:ext cx="2638425" cy="768350"/>
            <a:chOff x="2070" y="3406"/>
            <a:chExt cx="1662" cy="484"/>
          </a:xfrm>
        </p:grpSpPr>
        <p:pic>
          <p:nvPicPr>
            <p:cNvPr id="45084" name="Text Box 30"/>
            <p:cNvPicPr>
              <a:picLocks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2070" y="3406"/>
              <a:ext cx="1662" cy="484"/>
            </a:xfrm>
            <a:prstGeom prst="rect">
              <a:avLst/>
            </a:prstGeom>
            <a:noFill/>
          </p:spPr>
        </p:pic>
        <p:sp>
          <p:nvSpPr>
            <p:cNvPr id="45085" name="Text Box 29"/>
            <p:cNvSpPr txBox="1">
              <a:spLocks noChangeArrowheads="1"/>
            </p:cNvSpPr>
            <p:nvPr/>
          </p:nvSpPr>
          <p:spPr bwMode="auto">
            <a:xfrm>
              <a:off x="2109" y="3475"/>
              <a:ext cx="1588" cy="3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2400" b="1">
                  <a:solidFill>
                    <a:srgbClr val="FFFFFF"/>
                  </a:solidFill>
                </a:rPr>
                <a:t>   </a:t>
              </a:r>
              <a:r>
                <a:rPr lang="ru-RU" sz="3200" b="1">
                  <a:solidFill>
                    <a:srgbClr val="FFFFFF"/>
                  </a:solidFill>
                </a:rPr>
                <a:t>Психолог</a:t>
              </a:r>
            </a:p>
          </p:txBody>
        </p:sp>
      </p:grpSp>
      <p:grpSp>
        <p:nvGrpSpPr>
          <p:cNvPr id="10270" name="Text Box 32"/>
          <p:cNvGrpSpPr>
            <a:grpSpLocks/>
          </p:cNvGrpSpPr>
          <p:nvPr/>
        </p:nvGrpSpPr>
        <p:grpSpPr bwMode="auto">
          <a:xfrm>
            <a:off x="2998788" y="871538"/>
            <a:ext cx="3097212" cy="768350"/>
            <a:chOff x="1889" y="549"/>
            <a:chExt cx="1951" cy="484"/>
          </a:xfrm>
        </p:grpSpPr>
        <p:pic>
          <p:nvPicPr>
            <p:cNvPr id="45087" name="Text Box 32"/>
            <p:cNvPicPr>
              <a:picLocks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1889" y="549"/>
              <a:ext cx="1951" cy="484"/>
            </a:xfrm>
            <a:prstGeom prst="rect">
              <a:avLst/>
            </a:prstGeom>
            <a:noFill/>
          </p:spPr>
        </p:pic>
        <p:sp>
          <p:nvSpPr>
            <p:cNvPr id="45088" name="Text Box 32"/>
            <p:cNvSpPr txBox="1">
              <a:spLocks noChangeArrowheads="1"/>
            </p:cNvSpPr>
            <p:nvPr/>
          </p:nvSpPr>
          <p:spPr bwMode="auto">
            <a:xfrm>
              <a:off x="1927" y="618"/>
              <a:ext cx="1815" cy="3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2000" b="1">
                  <a:solidFill>
                    <a:srgbClr val="FFFFFF"/>
                  </a:solidFill>
                </a:rPr>
                <a:t>    </a:t>
              </a:r>
              <a:r>
                <a:rPr lang="ru-RU" sz="3200" b="1">
                  <a:solidFill>
                    <a:srgbClr val="FFFFFF"/>
                  </a:solidFill>
                </a:rPr>
                <a:t>Антрополог</a:t>
              </a:r>
            </a:p>
          </p:txBody>
        </p:sp>
      </p:grpSp>
      <p:grpSp>
        <p:nvGrpSpPr>
          <p:cNvPr id="10272" name="Text Box 34"/>
          <p:cNvGrpSpPr>
            <a:grpSpLocks/>
          </p:cNvGrpSpPr>
          <p:nvPr/>
        </p:nvGrpSpPr>
        <p:grpSpPr bwMode="auto">
          <a:xfrm>
            <a:off x="6169025" y="3103563"/>
            <a:ext cx="2743200" cy="766762"/>
            <a:chOff x="3886" y="1955"/>
            <a:chExt cx="1728" cy="483"/>
          </a:xfrm>
        </p:grpSpPr>
        <p:pic>
          <p:nvPicPr>
            <p:cNvPr id="45090" name="Text Box 34"/>
            <p:cNvPicPr>
              <a:picLocks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3886" y="1955"/>
              <a:ext cx="1728" cy="483"/>
            </a:xfrm>
            <a:prstGeom prst="rect">
              <a:avLst/>
            </a:prstGeom>
            <a:noFill/>
          </p:spPr>
        </p:pic>
        <p:sp>
          <p:nvSpPr>
            <p:cNvPr id="45091" name="Text Box 35"/>
            <p:cNvSpPr txBox="1">
              <a:spLocks noChangeArrowheads="1"/>
            </p:cNvSpPr>
            <p:nvPr/>
          </p:nvSpPr>
          <p:spPr bwMode="auto">
            <a:xfrm>
              <a:off x="3923" y="2024"/>
              <a:ext cx="1655" cy="3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2400" b="1">
                  <a:solidFill>
                    <a:srgbClr val="FFFFFF"/>
                  </a:solidFill>
                </a:rPr>
                <a:t>    </a:t>
              </a:r>
              <a:r>
                <a:rPr lang="ru-RU" sz="3200" b="1">
                  <a:solidFill>
                    <a:srgbClr val="FFFFFF"/>
                  </a:solidFill>
                </a:rPr>
                <a:t>Политик</a:t>
              </a:r>
            </a:p>
          </p:txBody>
        </p:sp>
      </p:grpSp>
      <p:grpSp>
        <p:nvGrpSpPr>
          <p:cNvPr id="10276" name="Text Box 38"/>
          <p:cNvGrpSpPr>
            <a:grpSpLocks/>
          </p:cNvGrpSpPr>
          <p:nvPr/>
        </p:nvGrpSpPr>
        <p:grpSpPr bwMode="auto">
          <a:xfrm>
            <a:off x="115888" y="798513"/>
            <a:ext cx="2908300" cy="768350"/>
            <a:chOff x="73" y="503"/>
            <a:chExt cx="1832" cy="484"/>
          </a:xfrm>
        </p:grpSpPr>
        <p:pic>
          <p:nvPicPr>
            <p:cNvPr id="45093" name="Text Box 38"/>
            <p:cNvPicPr>
              <a:picLocks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73" y="503"/>
              <a:ext cx="1832" cy="484"/>
            </a:xfrm>
            <a:prstGeom prst="rect">
              <a:avLst/>
            </a:prstGeom>
            <a:noFill/>
          </p:spPr>
        </p:pic>
        <p:sp>
          <p:nvSpPr>
            <p:cNvPr id="45094" name="Text Box 38"/>
            <p:cNvSpPr txBox="1">
              <a:spLocks noChangeArrowheads="1"/>
            </p:cNvSpPr>
            <p:nvPr/>
          </p:nvSpPr>
          <p:spPr bwMode="auto">
            <a:xfrm>
              <a:off x="113" y="572"/>
              <a:ext cx="1678" cy="3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2800" b="1">
                  <a:solidFill>
                    <a:srgbClr val="FFFFFF"/>
                  </a:solidFill>
                </a:rPr>
                <a:t>    </a:t>
              </a:r>
              <a:r>
                <a:rPr lang="ru-RU" sz="3200" b="1">
                  <a:solidFill>
                    <a:srgbClr val="FFFFFF"/>
                  </a:solidFill>
                </a:rPr>
                <a:t>Демограф</a:t>
              </a:r>
              <a:endParaRPr lang="ru-RU" sz="2800" b="1">
                <a:solidFill>
                  <a:srgbClr val="FFFFFF"/>
                </a:solidFill>
              </a:endParaRPr>
            </a:p>
          </p:txBody>
        </p:sp>
      </p:grpSp>
      <p:sp>
        <p:nvSpPr>
          <p:cNvPr id="45096" name="TextBox 17"/>
          <p:cNvSpPr txBox="1">
            <a:spLocks noChangeArrowheads="1"/>
          </p:cNvSpPr>
          <p:nvPr/>
        </p:nvSpPr>
        <p:spPr bwMode="auto">
          <a:xfrm>
            <a:off x="827088" y="3860800"/>
            <a:ext cx="1800225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 b="1">
                <a:solidFill>
                  <a:srgbClr val="6600CC"/>
                </a:solidFill>
                <a:latin typeface="Arial Black" pitchFamily="34" charset="0"/>
              </a:rPr>
              <a:t>4</a:t>
            </a:r>
            <a:r>
              <a:rPr lang="ru-RU" sz="3200" b="1">
                <a:solidFill>
                  <a:srgbClr val="6600CC"/>
                </a:solidFill>
                <a:latin typeface="Arial Black" pitchFamily="34" charset="0"/>
              </a:rPr>
              <a:t> тур</a:t>
            </a:r>
          </a:p>
        </p:txBody>
      </p:sp>
      <p:grpSp>
        <p:nvGrpSpPr>
          <p:cNvPr id="45097" name="Группа 22"/>
          <p:cNvGrpSpPr>
            <a:grpSpLocks/>
          </p:cNvGrpSpPr>
          <p:nvPr/>
        </p:nvGrpSpPr>
        <p:grpSpPr bwMode="auto">
          <a:xfrm>
            <a:off x="827088" y="2492375"/>
            <a:ext cx="1368425" cy="1379538"/>
            <a:chOff x="683568" y="2276872"/>
            <a:chExt cx="1882899" cy="1882899"/>
          </a:xfrm>
        </p:grpSpPr>
        <p:pic>
          <p:nvPicPr>
            <p:cNvPr id="45099" name="Picture 2" descr="C:\Users\Nadyu\Desktop\архив рисунков\disco_colored_lights_hc.gif"/>
            <p:cNvPicPr>
              <a:picLocks noChangeAspect="1" noChangeArrowheads="1" noCrop="1"/>
            </p:cNvPicPr>
            <p:nvPr/>
          </p:nvPicPr>
          <p:blipFill>
            <a:blip r:embed="rId9" cstate="print"/>
            <a:srcRect/>
            <a:stretch>
              <a:fillRect/>
            </a:stretch>
          </p:blipFill>
          <p:spPr bwMode="auto">
            <a:xfrm>
              <a:off x="683568" y="2276872"/>
              <a:ext cx="1882899" cy="18828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5" name="Прямоугольник 24"/>
            <p:cNvPicPr>
              <a:picLocks noChangeArrowheads="1"/>
            </p:cNvPicPr>
            <p:nvPr/>
          </p:nvPicPr>
          <p:blipFill>
            <a:blip r:embed="rId10" cstate="print"/>
            <a:srcRect/>
            <a:stretch>
              <a:fillRect/>
            </a:stretch>
          </p:blipFill>
          <p:spPr bwMode="auto">
            <a:xfrm>
              <a:off x="182222" y="1936071"/>
              <a:ext cx="2869221" cy="2464046"/>
            </a:xfrm>
            <a:prstGeom prst="rect">
              <a:avLst/>
            </a:prstGeom>
            <a:noFill/>
          </p:spPr>
        </p:pic>
      </p:grpSp>
      <p:pic>
        <p:nvPicPr>
          <p:cNvPr id="45098" name="Picture 4" descr="Безымянный 4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3059113" y="2349500"/>
            <a:ext cx="2990850" cy="223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2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02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02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0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0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02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207" name="Group 39"/>
          <p:cNvGraphicFramePr>
            <a:graphicFrameLocks noGrp="1"/>
          </p:cNvGraphicFramePr>
          <p:nvPr/>
        </p:nvGraphicFramePr>
        <p:xfrm>
          <a:off x="0" y="0"/>
          <a:ext cx="9144000" cy="6858001"/>
        </p:xfrm>
        <a:graphic>
          <a:graphicData uri="http://schemas.openxmlformats.org/drawingml/2006/table">
            <a:tbl>
              <a:tblPr/>
              <a:tblGrid>
                <a:gridCol w="3048000"/>
                <a:gridCol w="3048000"/>
                <a:gridCol w="3048000"/>
              </a:tblGrid>
              <a:tr h="22844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  <a:t>1</a:t>
                      </a:r>
                      <a:endParaRPr kumimoji="0" lang="en-US" sz="4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  <a:t>2</a:t>
                      </a:r>
                      <a:endParaRPr kumimoji="0" lang="en-US" sz="4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  <a:t>3</a:t>
                      </a:r>
                      <a:endParaRPr kumimoji="0" lang="en-US" sz="4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891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4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4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4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84413"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4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+mj-lt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j-lt"/>
                        </a:rPr>
                        <a:t>Государственные символы РФ</a:t>
                      </a:r>
                    </a:p>
                  </a:txBody>
                  <a:tcPr horzOverflow="overflow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4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+mj-lt"/>
                      </a:endParaRPr>
                    </a:p>
                  </a:txBody>
                  <a:tcPr horzOverflow="overflow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4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+mj-lt"/>
                      </a:endParaRPr>
                    </a:p>
                  </a:txBody>
                  <a:tcPr horzOverflow="overflow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6097" name="Text Box 56"/>
          <p:cNvSpPr txBox="1">
            <a:spLocks noChangeArrowheads="1"/>
          </p:cNvSpPr>
          <p:nvPr/>
        </p:nvSpPr>
        <p:spPr bwMode="auto">
          <a:xfrm>
            <a:off x="323850" y="6165850"/>
            <a:ext cx="26638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 sz="2000" b="1"/>
          </a:p>
        </p:txBody>
      </p:sp>
      <p:sp>
        <p:nvSpPr>
          <p:cNvPr id="46098" name="Text Box 57"/>
          <p:cNvSpPr txBox="1">
            <a:spLocks noChangeArrowheads="1"/>
          </p:cNvSpPr>
          <p:nvPr/>
        </p:nvSpPr>
        <p:spPr bwMode="auto">
          <a:xfrm>
            <a:off x="1331913" y="6165850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  <p:pic>
        <p:nvPicPr>
          <p:cNvPr id="46099" name="Picture 67" descr="C:\Users\Nadyu\Desktop\Рисунок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59113" y="2301875"/>
            <a:ext cx="3057525" cy="2279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46100" name="Группа 8"/>
          <p:cNvGrpSpPr>
            <a:grpSpLocks/>
          </p:cNvGrpSpPr>
          <p:nvPr/>
        </p:nvGrpSpPr>
        <p:grpSpPr bwMode="auto">
          <a:xfrm>
            <a:off x="827088" y="2708275"/>
            <a:ext cx="1368425" cy="1235075"/>
            <a:chOff x="683568" y="2276872"/>
            <a:chExt cx="1882899" cy="1882899"/>
          </a:xfrm>
        </p:grpSpPr>
        <p:pic>
          <p:nvPicPr>
            <p:cNvPr id="46114" name="Picture 2" descr="C:\Users\Nadyu\Desktop\архив рисунков\disco_colored_lights_hc.gif"/>
            <p:cNvPicPr>
              <a:picLocks noChangeAspect="1" noChangeArrowheads="1" noCrop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683568" y="2276872"/>
              <a:ext cx="1882899" cy="18828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" name="Прямоугольник 6"/>
            <p:cNvPicPr>
              <a:picLocks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82222" y="1873671"/>
              <a:ext cx="2869219" cy="2751424"/>
            </a:xfrm>
            <a:prstGeom prst="rect">
              <a:avLst/>
            </a:prstGeom>
            <a:noFill/>
          </p:spPr>
        </p:pic>
      </p:grpSp>
      <p:sp>
        <p:nvSpPr>
          <p:cNvPr id="46101" name="TextBox 17"/>
          <p:cNvSpPr txBox="1">
            <a:spLocks noChangeArrowheads="1"/>
          </p:cNvSpPr>
          <p:nvPr/>
        </p:nvSpPr>
        <p:spPr bwMode="auto">
          <a:xfrm>
            <a:off x="827088" y="3860800"/>
            <a:ext cx="1800225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 b="1">
                <a:solidFill>
                  <a:srgbClr val="6600CC"/>
                </a:solidFill>
                <a:latin typeface="Arial Black" pitchFamily="34" charset="0"/>
              </a:rPr>
              <a:t>4</a:t>
            </a:r>
            <a:r>
              <a:rPr lang="ru-RU" sz="3200" b="1">
                <a:solidFill>
                  <a:srgbClr val="6600CC"/>
                </a:solidFill>
                <a:latin typeface="Arial Black" pitchFamily="34" charset="0"/>
              </a:rPr>
              <a:t> тур</a:t>
            </a:r>
          </a:p>
        </p:txBody>
      </p:sp>
      <p:grpSp>
        <p:nvGrpSpPr>
          <p:cNvPr id="46102" name="Группа 9"/>
          <p:cNvGrpSpPr>
            <a:grpSpLocks/>
          </p:cNvGrpSpPr>
          <p:nvPr/>
        </p:nvGrpSpPr>
        <p:grpSpPr bwMode="auto">
          <a:xfrm>
            <a:off x="7092950" y="2636838"/>
            <a:ext cx="1295400" cy="1306512"/>
            <a:chOff x="683568" y="2276872"/>
            <a:chExt cx="1882899" cy="1882899"/>
          </a:xfrm>
        </p:grpSpPr>
        <p:pic>
          <p:nvPicPr>
            <p:cNvPr id="46112" name="Picture 2" descr="C:\Users\Nadyu\Desktop\архив рисунков\disco_colored_lights_hc.gif"/>
            <p:cNvPicPr>
              <a:picLocks noChangeAspect="1" noChangeArrowheads="1" noCrop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683568" y="2276872"/>
              <a:ext cx="1882899" cy="18828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2" name="Прямоугольник 11"/>
            <p:cNvPicPr>
              <a:picLocks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104130" y="1903023"/>
              <a:ext cx="3028620" cy="2599818"/>
            </a:xfrm>
            <a:prstGeom prst="rect">
              <a:avLst/>
            </a:prstGeom>
            <a:noFill/>
          </p:spPr>
        </p:pic>
      </p:grpSp>
      <p:sp>
        <p:nvSpPr>
          <p:cNvPr id="46103" name="TextBox 17"/>
          <p:cNvSpPr txBox="1">
            <a:spLocks noChangeArrowheads="1"/>
          </p:cNvSpPr>
          <p:nvPr/>
        </p:nvSpPr>
        <p:spPr bwMode="auto">
          <a:xfrm>
            <a:off x="6732588" y="3860800"/>
            <a:ext cx="1798637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 b="1">
                <a:solidFill>
                  <a:srgbClr val="6600CC"/>
                </a:solidFill>
                <a:latin typeface="Arial Black" pitchFamily="34" charset="0"/>
              </a:rPr>
              <a:t>4</a:t>
            </a:r>
            <a:r>
              <a:rPr lang="ru-RU" sz="3200" b="1">
                <a:solidFill>
                  <a:srgbClr val="6600CC"/>
                </a:solidFill>
                <a:latin typeface="Arial Black" pitchFamily="34" charset="0"/>
              </a:rPr>
              <a:t> тур</a:t>
            </a:r>
          </a:p>
        </p:txBody>
      </p:sp>
      <p:sp>
        <p:nvSpPr>
          <p:cNvPr id="14" name="TextBox 13"/>
          <p:cNvSpPr txBox="1">
            <a:spLocks noChangeArrowheads="1"/>
          </p:cNvSpPr>
          <p:nvPr/>
        </p:nvSpPr>
        <p:spPr bwMode="auto">
          <a:xfrm>
            <a:off x="3203575" y="620713"/>
            <a:ext cx="295275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 b="1"/>
              <a:t>Государственный гимн</a:t>
            </a:r>
            <a:endParaRPr lang="ru-RU" sz="2400" b="1"/>
          </a:p>
          <a:p>
            <a:pPr algn="ctr"/>
            <a:r>
              <a:rPr lang="ru-RU" sz="1600"/>
              <a:t>Сл. А.В. Александрова, </a:t>
            </a:r>
          </a:p>
          <a:p>
            <a:pPr algn="ctr"/>
            <a:r>
              <a:rPr lang="ru-RU" sz="1600"/>
              <a:t>Муз. С.В. Михалкова </a:t>
            </a:r>
          </a:p>
        </p:txBody>
      </p:sp>
      <p:sp>
        <p:nvSpPr>
          <p:cNvPr id="46105" name="TextBox 14"/>
          <p:cNvSpPr txBox="1">
            <a:spLocks noChangeArrowheads="1"/>
          </p:cNvSpPr>
          <p:nvPr/>
        </p:nvSpPr>
        <p:spPr bwMode="auto">
          <a:xfrm>
            <a:off x="107950" y="1125538"/>
            <a:ext cx="1223963" cy="706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/>
              <a:t>Госуд.</a:t>
            </a:r>
          </a:p>
          <a:p>
            <a:r>
              <a:rPr lang="ru-RU" sz="2000" b="1"/>
              <a:t> герб</a:t>
            </a:r>
          </a:p>
        </p:txBody>
      </p:sp>
      <p:sp>
        <p:nvSpPr>
          <p:cNvPr id="46106" name="TextBox 15"/>
          <p:cNvSpPr txBox="1">
            <a:spLocks noChangeArrowheads="1"/>
          </p:cNvSpPr>
          <p:nvPr/>
        </p:nvSpPr>
        <p:spPr bwMode="auto">
          <a:xfrm>
            <a:off x="6156325" y="836613"/>
            <a:ext cx="10795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/>
              <a:t>Госуд.</a:t>
            </a:r>
          </a:p>
          <a:p>
            <a:r>
              <a:rPr lang="ru-RU" sz="2000" b="1"/>
              <a:t> флаг</a:t>
            </a:r>
          </a:p>
        </p:txBody>
      </p:sp>
      <p:pic>
        <p:nvPicPr>
          <p:cNvPr id="2050" name="Picture 2" descr="C:\Users\Nadyu\Desktop\звездный час по обществу\gerb(fkz)_3.gif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116013" y="115888"/>
            <a:ext cx="1781175" cy="2138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1" name="Группа 20"/>
          <p:cNvGrpSpPr>
            <a:grpSpLocks/>
          </p:cNvGrpSpPr>
          <p:nvPr/>
        </p:nvGrpSpPr>
        <p:grpSpPr bwMode="auto">
          <a:xfrm>
            <a:off x="7092950" y="549275"/>
            <a:ext cx="1871663" cy="1079500"/>
            <a:chOff x="7092280" y="548680"/>
            <a:chExt cx="1872208" cy="1080120"/>
          </a:xfrm>
        </p:grpSpPr>
        <p:sp>
          <p:nvSpPr>
            <p:cNvPr id="18" name="Прямоугольник 17"/>
            <p:cNvSpPr/>
            <p:nvPr/>
          </p:nvSpPr>
          <p:spPr>
            <a:xfrm>
              <a:off x="7092280" y="1268231"/>
              <a:ext cx="1872208" cy="360569"/>
            </a:xfrm>
            <a:prstGeom prst="rect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9" name="Прямоугольник 18"/>
            <p:cNvSpPr/>
            <p:nvPr/>
          </p:nvSpPr>
          <p:spPr>
            <a:xfrm>
              <a:off x="7092280" y="548680"/>
              <a:ext cx="1872208" cy="360570"/>
            </a:xfrm>
            <a:prstGeom prst="rect">
              <a:avLst/>
            </a:prstGeom>
            <a:solidFill>
              <a:schemeClr val="accent3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0" name="Прямоугольник 19"/>
            <p:cNvSpPr/>
            <p:nvPr/>
          </p:nvSpPr>
          <p:spPr>
            <a:xfrm>
              <a:off x="7092280" y="909250"/>
              <a:ext cx="1872208" cy="358981"/>
            </a:xfrm>
            <a:prstGeom prst="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3">
        <a:dk1>
          <a:srgbClr val="FF6600"/>
        </a:dk1>
        <a:lt1>
          <a:srgbClr val="FFFFFF"/>
        </a:lt1>
        <a:dk2>
          <a:srgbClr val="FF66FF"/>
        </a:dk2>
        <a:lt2>
          <a:srgbClr val="FFFFFF"/>
        </a:lt2>
        <a:accent1>
          <a:srgbClr val="FF99FF"/>
        </a:accent1>
        <a:accent2>
          <a:srgbClr val="FFFF99"/>
        </a:accent2>
        <a:accent3>
          <a:srgbClr val="FFB8FF"/>
        </a:accent3>
        <a:accent4>
          <a:srgbClr val="DADADA"/>
        </a:accent4>
        <a:accent5>
          <a:srgbClr val="FFCAFF"/>
        </a:accent5>
        <a:accent6>
          <a:srgbClr val="E7E78A"/>
        </a:accent6>
        <a:hlink>
          <a:srgbClr val="FF3399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4">
        <a:dk1>
          <a:srgbClr val="FF6600"/>
        </a:dk1>
        <a:lt1>
          <a:srgbClr val="FFFFFF"/>
        </a:lt1>
        <a:dk2>
          <a:srgbClr val="FFCC99"/>
        </a:dk2>
        <a:lt2>
          <a:srgbClr val="FFFFFF"/>
        </a:lt2>
        <a:accent1>
          <a:srgbClr val="FF99FF"/>
        </a:accent1>
        <a:accent2>
          <a:srgbClr val="FFFF99"/>
        </a:accent2>
        <a:accent3>
          <a:srgbClr val="FFE2CA"/>
        </a:accent3>
        <a:accent4>
          <a:srgbClr val="DADADA"/>
        </a:accent4>
        <a:accent5>
          <a:srgbClr val="FFCAFF"/>
        </a:accent5>
        <a:accent6>
          <a:srgbClr val="E7E78A"/>
        </a:accent6>
        <a:hlink>
          <a:srgbClr val="FF3399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5">
        <a:dk1>
          <a:srgbClr val="FF6600"/>
        </a:dk1>
        <a:lt1>
          <a:srgbClr val="FFFFFF"/>
        </a:lt1>
        <a:dk2>
          <a:srgbClr val="99CCFF"/>
        </a:dk2>
        <a:lt2>
          <a:srgbClr val="FFFFFF"/>
        </a:lt2>
        <a:accent1>
          <a:srgbClr val="FF99FF"/>
        </a:accent1>
        <a:accent2>
          <a:srgbClr val="FFFF99"/>
        </a:accent2>
        <a:accent3>
          <a:srgbClr val="CAE2FF"/>
        </a:accent3>
        <a:accent4>
          <a:srgbClr val="DADADA"/>
        </a:accent4>
        <a:accent5>
          <a:srgbClr val="FFCAFF"/>
        </a:accent5>
        <a:accent6>
          <a:srgbClr val="E7E78A"/>
        </a:accent6>
        <a:hlink>
          <a:srgbClr val="FF3399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6">
        <a:dk1>
          <a:srgbClr val="FF6600"/>
        </a:dk1>
        <a:lt1>
          <a:srgbClr val="FFFFFF"/>
        </a:lt1>
        <a:dk2>
          <a:srgbClr val="0033CC"/>
        </a:dk2>
        <a:lt2>
          <a:srgbClr val="FFFFFF"/>
        </a:lt2>
        <a:accent1>
          <a:srgbClr val="FF99FF"/>
        </a:accent1>
        <a:accent2>
          <a:srgbClr val="FFFF99"/>
        </a:accent2>
        <a:accent3>
          <a:srgbClr val="AAADE2"/>
        </a:accent3>
        <a:accent4>
          <a:srgbClr val="DADADA"/>
        </a:accent4>
        <a:accent5>
          <a:srgbClr val="FFCAFF"/>
        </a:accent5>
        <a:accent6>
          <a:srgbClr val="E7E78A"/>
        </a:accent6>
        <a:hlink>
          <a:srgbClr val="FF3399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Салют">
  <a:themeElements>
    <a:clrScheme name="Салют 10">
      <a:dk1>
        <a:srgbClr val="FF6600"/>
      </a:dk1>
      <a:lt1>
        <a:srgbClr val="FFFFFF"/>
      </a:lt1>
      <a:dk2>
        <a:srgbClr val="0033CC"/>
      </a:dk2>
      <a:lt2>
        <a:srgbClr val="FFFFFF"/>
      </a:lt2>
      <a:accent1>
        <a:srgbClr val="FF99FF"/>
      </a:accent1>
      <a:accent2>
        <a:srgbClr val="FFFF99"/>
      </a:accent2>
      <a:accent3>
        <a:srgbClr val="AAADE2"/>
      </a:accent3>
      <a:accent4>
        <a:srgbClr val="DADADA"/>
      </a:accent4>
      <a:accent5>
        <a:srgbClr val="FFCAFF"/>
      </a:accent5>
      <a:accent6>
        <a:srgbClr val="E7E78A"/>
      </a:accent6>
      <a:hlink>
        <a:srgbClr val="FF3399"/>
      </a:hlink>
      <a:folHlink>
        <a:srgbClr val="FF9966"/>
      </a:folHlink>
    </a:clrScheme>
    <a:fontScheme name="Салют">
      <a:majorFont>
        <a:latin typeface="Arial Black"/>
        <a:ea typeface=""/>
        <a:cs typeface=""/>
      </a:majorFont>
      <a:minorFont>
        <a:latin typeface="Arial Black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Салют 1">
        <a:dk1>
          <a:srgbClr val="AF273E"/>
        </a:dk1>
        <a:lt1>
          <a:srgbClr val="FFCC00"/>
        </a:lt1>
        <a:dk2>
          <a:srgbClr val="000000"/>
        </a:dk2>
        <a:lt2>
          <a:srgbClr val="FFFFFF"/>
        </a:lt2>
        <a:accent1>
          <a:srgbClr val="FF8B17"/>
        </a:accent1>
        <a:accent2>
          <a:srgbClr val="FFE103"/>
        </a:accent2>
        <a:accent3>
          <a:srgbClr val="AAAAAA"/>
        </a:accent3>
        <a:accent4>
          <a:srgbClr val="DAAE00"/>
        </a:accent4>
        <a:accent5>
          <a:srgbClr val="FFC4AB"/>
        </a:accent5>
        <a:accent6>
          <a:srgbClr val="E7CC02"/>
        </a:accent6>
        <a:hlink>
          <a:srgbClr val="FF3399"/>
        </a:hlink>
        <a:folHlink>
          <a:srgbClr val="FE1F08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алют 2">
        <a:dk1>
          <a:srgbClr val="0000A4"/>
        </a:dk1>
        <a:lt1>
          <a:srgbClr val="CCFFFF"/>
        </a:lt1>
        <a:dk2>
          <a:srgbClr val="000066"/>
        </a:dk2>
        <a:lt2>
          <a:srgbClr val="00FFFF"/>
        </a:lt2>
        <a:accent1>
          <a:srgbClr val="51B2E3"/>
        </a:accent1>
        <a:accent2>
          <a:srgbClr val="04E8AC"/>
        </a:accent2>
        <a:accent3>
          <a:srgbClr val="AAAAB8"/>
        </a:accent3>
        <a:accent4>
          <a:srgbClr val="AEDADA"/>
        </a:accent4>
        <a:accent5>
          <a:srgbClr val="B3D5EF"/>
        </a:accent5>
        <a:accent6>
          <a:srgbClr val="03D29B"/>
        </a:accent6>
        <a:hlink>
          <a:srgbClr val="FF3399"/>
        </a:hlink>
        <a:folHlink>
          <a:srgbClr val="8F5FD5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алют 3">
        <a:dk1>
          <a:srgbClr val="9F237F"/>
        </a:dk1>
        <a:lt1>
          <a:srgbClr val="FFCC00"/>
        </a:lt1>
        <a:dk2>
          <a:srgbClr val="000000"/>
        </a:dk2>
        <a:lt2>
          <a:srgbClr val="FFFFFF"/>
        </a:lt2>
        <a:accent1>
          <a:srgbClr val="39A6DD"/>
        </a:accent1>
        <a:accent2>
          <a:srgbClr val="FF03E7"/>
        </a:accent2>
        <a:accent3>
          <a:srgbClr val="AAAAAA"/>
        </a:accent3>
        <a:accent4>
          <a:srgbClr val="DAAE00"/>
        </a:accent4>
        <a:accent5>
          <a:srgbClr val="AED0EB"/>
        </a:accent5>
        <a:accent6>
          <a:srgbClr val="E702D1"/>
        </a:accent6>
        <a:hlink>
          <a:srgbClr val="FF3399"/>
        </a:hlink>
        <a:folHlink>
          <a:srgbClr val="753BC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алют 4">
        <a:dk1>
          <a:srgbClr val="00603B"/>
        </a:dk1>
        <a:lt1>
          <a:srgbClr val="FFCC00"/>
        </a:lt1>
        <a:dk2>
          <a:srgbClr val="000000"/>
        </a:dk2>
        <a:lt2>
          <a:srgbClr val="FFFFFF"/>
        </a:lt2>
        <a:accent1>
          <a:srgbClr val="39A6DD"/>
        </a:accent1>
        <a:accent2>
          <a:srgbClr val="07FB18"/>
        </a:accent2>
        <a:accent3>
          <a:srgbClr val="AAAAAA"/>
        </a:accent3>
        <a:accent4>
          <a:srgbClr val="DAAE00"/>
        </a:accent4>
        <a:accent5>
          <a:srgbClr val="AED0EB"/>
        </a:accent5>
        <a:accent6>
          <a:srgbClr val="06E315"/>
        </a:accent6>
        <a:hlink>
          <a:srgbClr val="FF3399"/>
        </a:hlink>
        <a:folHlink>
          <a:srgbClr val="753BC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алют 5">
        <a:dk1>
          <a:srgbClr val="FF6600"/>
        </a:dk1>
        <a:lt1>
          <a:srgbClr val="FFFFFF"/>
        </a:lt1>
        <a:dk2>
          <a:srgbClr val="003366"/>
        </a:dk2>
        <a:lt2>
          <a:srgbClr val="FFFFFF"/>
        </a:lt2>
        <a:accent1>
          <a:srgbClr val="FF99FF"/>
        </a:accent1>
        <a:accent2>
          <a:srgbClr val="FFFF99"/>
        </a:accent2>
        <a:accent3>
          <a:srgbClr val="AAADB8"/>
        </a:accent3>
        <a:accent4>
          <a:srgbClr val="DADADA"/>
        </a:accent4>
        <a:accent5>
          <a:srgbClr val="FFCAFF"/>
        </a:accent5>
        <a:accent6>
          <a:srgbClr val="E7E78A"/>
        </a:accent6>
        <a:hlink>
          <a:srgbClr val="FF3399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алют 6">
        <a:dk1>
          <a:srgbClr val="000000"/>
        </a:dk1>
        <a:lt1>
          <a:srgbClr val="FFFFFF"/>
        </a:lt1>
        <a:dk2>
          <a:srgbClr val="993366"/>
        </a:dk2>
        <a:lt2>
          <a:srgbClr val="CCFFFF"/>
        </a:lt2>
        <a:accent1>
          <a:srgbClr val="CCECFF"/>
        </a:accent1>
        <a:accent2>
          <a:srgbClr val="FFFF99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E7E78A"/>
        </a:accent6>
        <a:hlink>
          <a:srgbClr val="FFCCFF"/>
        </a:hlink>
        <a:folHlink>
          <a:srgbClr val="FFCC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алют 7">
        <a:dk1>
          <a:srgbClr val="FF6600"/>
        </a:dk1>
        <a:lt1>
          <a:srgbClr val="FFFFFF"/>
        </a:lt1>
        <a:dk2>
          <a:srgbClr val="FF66FF"/>
        </a:dk2>
        <a:lt2>
          <a:srgbClr val="FFFFFF"/>
        </a:lt2>
        <a:accent1>
          <a:srgbClr val="FF99FF"/>
        </a:accent1>
        <a:accent2>
          <a:srgbClr val="FFFF99"/>
        </a:accent2>
        <a:accent3>
          <a:srgbClr val="FFB8FF"/>
        </a:accent3>
        <a:accent4>
          <a:srgbClr val="DADADA"/>
        </a:accent4>
        <a:accent5>
          <a:srgbClr val="FFCAFF"/>
        </a:accent5>
        <a:accent6>
          <a:srgbClr val="E7E78A"/>
        </a:accent6>
        <a:hlink>
          <a:srgbClr val="FF3399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алют 8">
        <a:dk1>
          <a:srgbClr val="FF6600"/>
        </a:dk1>
        <a:lt1>
          <a:srgbClr val="FFFFFF"/>
        </a:lt1>
        <a:dk2>
          <a:srgbClr val="FFCC99"/>
        </a:dk2>
        <a:lt2>
          <a:srgbClr val="FFFFFF"/>
        </a:lt2>
        <a:accent1>
          <a:srgbClr val="FF99FF"/>
        </a:accent1>
        <a:accent2>
          <a:srgbClr val="FFFF99"/>
        </a:accent2>
        <a:accent3>
          <a:srgbClr val="FFE2CA"/>
        </a:accent3>
        <a:accent4>
          <a:srgbClr val="DADADA"/>
        </a:accent4>
        <a:accent5>
          <a:srgbClr val="FFCAFF"/>
        </a:accent5>
        <a:accent6>
          <a:srgbClr val="E7E78A"/>
        </a:accent6>
        <a:hlink>
          <a:srgbClr val="FF3399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алют 9">
        <a:dk1>
          <a:srgbClr val="FF6600"/>
        </a:dk1>
        <a:lt1>
          <a:srgbClr val="FFFFFF"/>
        </a:lt1>
        <a:dk2>
          <a:srgbClr val="99CCFF"/>
        </a:dk2>
        <a:lt2>
          <a:srgbClr val="FFFFFF"/>
        </a:lt2>
        <a:accent1>
          <a:srgbClr val="FF99FF"/>
        </a:accent1>
        <a:accent2>
          <a:srgbClr val="FFFF99"/>
        </a:accent2>
        <a:accent3>
          <a:srgbClr val="CAE2FF"/>
        </a:accent3>
        <a:accent4>
          <a:srgbClr val="DADADA"/>
        </a:accent4>
        <a:accent5>
          <a:srgbClr val="FFCAFF"/>
        </a:accent5>
        <a:accent6>
          <a:srgbClr val="E7E78A"/>
        </a:accent6>
        <a:hlink>
          <a:srgbClr val="FF3399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алют 10">
        <a:dk1>
          <a:srgbClr val="FF6600"/>
        </a:dk1>
        <a:lt1>
          <a:srgbClr val="FFFFFF"/>
        </a:lt1>
        <a:dk2>
          <a:srgbClr val="0033CC"/>
        </a:dk2>
        <a:lt2>
          <a:srgbClr val="FFFFFF"/>
        </a:lt2>
        <a:accent1>
          <a:srgbClr val="FF99FF"/>
        </a:accent1>
        <a:accent2>
          <a:srgbClr val="FFFF99"/>
        </a:accent2>
        <a:accent3>
          <a:srgbClr val="AAADE2"/>
        </a:accent3>
        <a:accent4>
          <a:srgbClr val="DADADA"/>
        </a:accent4>
        <a:accent5>
          <a:srgbClr val="FFCAFF"/>
        </a:accent5>
        <a:accent6>
          <a:srgbClr val="E7E78A"/>
        </a:accent6>
        <a:hlink>
          <a:srgbClr val="FF3399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3">
        <a:dk1>
          <a:srgbClr val="FF6600"/>
        </a:dk1>
        <a:lt1>
          <a:srgbClr val="FFFFFF"/>
        </a:lt1>
        <a:dk2>
          <a:srgbClr val="FF66FF"/>
        </a:dk2>
        <a:lt2>
          <a:srgbClr val="FFFFFF"/>
        </a:lt2>
        <a:accent1>
          <a:srgbClr val="FF99FF"/>
        </a:accent1>
        <a:accent2>
          <a:srgbClr val="FFFF99"/>
        </a:accent2>
        <a:accent3>
          <a:srgbClr val="FFB8FF"/>
        </a:accent3>
        <a:accent4>
          <a:srgbClr val="DADADA"/>
        </a:accent4>
        <a:accent5>
          <a:srgbClr val="FFCAFF"/>
        </a:accent5>
        <a:accent6>
          <a:srgbClr val="E7E78A"/>
        </a:accent6>
        <a:hlink>
          <a:srgbClr val="FF3399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4">
        <a:dk1>
          <a:srgbClr val="FF6600"/>
        </a:dk1>
        <a:lt1>
          <a:srgbClr val="FFFFFF"/>
        </a:lt1>
        <a:dk2>
          <a:srgbClr val="FFCC99"/>
        </a:dk2>
        <a:lt2>
          <a:srgbClr val="FFFFFF"/>
        </a:lt2>
        <a:accent1>
          <a:srgbClr val="FF99FF"/>
        </a:accent1>
        <a:accent2>
          <a:srgbClr val="FFFF99"/>
        </a:accent2>
        <a:accent3>
          <a:srgbClr val="FFE2CA"/>
        </a:accent3>
        <a:accent4>
          <a:srgbClr val="DADADA"/>
        </a:accent4>
        <a:accent5>
          <a:srgbClr val="FFCAFF"/>
        </a:accent5>
        <a:accent6>
          <a:srgbClr val="E7E78A"/>
        </a:accent6>
        <a:hlink>
          <a:srgbClr val="FF3399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5">
        <a:dk1>
          <a:srgbClr val="FF6600"/>
        </a:dk1>
        <a:lt1>
          <a:srgbClr val="FFFFFF"/>
        </a:lt1>
        <a:dk2>
          <a:srgbClr val="99CCFF"/>
        </a:dk2>
        <a:lt2>
          <a:srgbClr val="FFFFFF"/>
        </a:lt2>
        <a:accent1>
          <a:srgbClr val="FF99FF"/>
        </a:accent1>
        <a:accent2>
          <a:srgbClr val="FFFF99"/>
        </a:accent2>
        <a:accent3>
          <a:srgbClr val="CAE2FF"/>
        </a:accent3>
        <a:accent4>
          <a:srgbClr val="DADADA"/>
        </a:accent4>
        <a:accent5>
          <a:srgbClr val="FFCAFF"/>
        </a:accent5>
        <a:accent6>
          <a:srgbClr val="E7E78A"/>
        </a:accent6>
        <a:hlink>
          <a:srgbClr val="FF3399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6">
        <a:dk1>
          <a:srgbClr val="FF6600"/>
        </a:dk1>
        <a:lt1>
          <a:srgbClr val="FFFFFF"/>
        </a:lt1>
        <a:dk2>
          <a:srgbClr val="0033CC"/>
        </a:dk2>
        <a:lt2>
          <a:srgbClr val="FFFFFF"/>
        </a:lt2>
        <a:accent1>
          <a:srgbClr val="FF99FF"/>
        </a:accent1>
        <a:accent2>
          <a:srgbClr val="FFFF99"/>
        </a:accent2>
        <a:accent3>
          <a:srgbClr val="AAADE2"/>
        </a:accent3>
        <a:accent4>
          <a:srgbClr val="DADADA"/>
        </a:accent4>
        <a:accent5>
          <a:srgbClr val="FFCAFF"/>
        </a:accent5>
        <a:accent6>
          <a:srgbClr val="E7E78A"/>
        </a:accent6>
        <a:hlink>
          <a:srgbClr val="FF3399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1118</TotalTime>
  <Words>247</Words>
  <Application>Microsoft Office PowerPoint</Application>
  <PresentationFormat>Экран (4:3)</PresentationFormat>
  <Paragraphs>156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3</vt:i4>
      </vt:variant>
      <vt:variant>
        <vt:lpstr>Заголовки слайдов</vt:lpstr>
      </vt:variant>
      <vt:variant>
        <vt:i4>13</vt:i4>
      </vt:variant>
    </vt:vector>
  </HeadingPairs>
  <TitlesOfParts>
    <vt:vector size="16" baseType="lpstr">
      <vt:lpstr>Оформление по умолчанию</vt:lpstr>
      <vt:lpstr>Салют</vt:lpstr>
      <vt:lpstr>1_Оформление по умолчанию</vt:lpstr>
      <vt:lpstr>Звёздный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 справедливость </vt:lpstr>
      <vt:lpstr> слова (сущ. в  им.падеже, ед.ч.):</vt:lpstr>
      <vt:lpstr>      ПОЗДРАВЛЯЕМ победителя игры  «ЗВЕЗДНЫЙ ЧАС»</vt:lpstr>
    </vt:vector>
  </TitlesOfParts>
  <Company>Неизвестная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Звёздный</dc:title>
  <dc:creator>Неизвестный</dc:creator>
  <cp:lastModifiedBy>Admin</cp:lastModifiedBy>
  <cp:revision>93</cp:revision>
  <dcterms:created xsi:type="dcterms:W3CDTF">2004-04-29T07:56:50Z</dcterms:created>
  <dcterms:modified xsi:type="dcterms:W3CDTF">2013-01-14T14:26:18Z</dcterms:modified>
</cp:coreProperties>
</file>