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1" r:id="rId3"/>
    <p:sldId id="265" r:id="rId4"/>
    <p:sldId id="263" r:id="rId5"/>
    <p:sldId id="259" r:id="rId6"/>
    <p:sldId id="264" r:id="rId7"/>
    <p:sldId id="262" r:id="rId8"/>
    <p:sldId id="266" r:id="rId9"/>
    <p:sldId id="267" r:id="rId10"/>
    <p:sldId id="268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E12E87-0F5F-4C08-868D-EF59DA0A49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32307-03D8-4EA0-8155-1BD743F7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E12E87-0F5F-4C08-868D-EF59DA0A49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32307-03D8-4EA0-8155-1BD743F7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E12E87-0F5F-4C08-868D-EF59DA0A49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32307-03D8-4EA0-8155-1BD743F7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E12E87-0F5F-4C08-868D-EF59DA0A49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32307-03D8-4EA0-8155-1BD743F7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E12E87-0F5F-4C08-868D-EF59DA0A49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32307-03D8-4EA0-8155-1BD743F7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E12E87-0F5F-4C08-868D-EF59DA0A49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32307-03D8-4EA0-8155-1BD743F7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E12E87-0F5F-4C08-868D-EF59DA0A49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32307-03D8-4EA0-8155-1BD743F7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E12E87-0F5F-4C08-868D-EF59DA0A49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32307-03D8-4EA0-8155-1BD743F7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E12E87-0F5F-4C08-868D-EF59DA0A49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32307-03D8-4EA0-8155-1BD743F7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E12E87-0F5F-4C08-868D-EF59DA0A49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32307-03D8-4EA0-8155-1BD743F7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E12E87-0F5F-4C08-868D-EF59DA0A49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32307-03D8-4EA0-8155-1BD743F7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FDE12E87-0F5F-4C08-868D-EF59DA0A496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9B32307-03D8-4EA0-8155-1BD743F7A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268760"/>
            <a:ext cx="6406480" cy="3303247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ФОРМЫ  РАБОТЫ  ДОУ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 СЕМЬЕЙ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357166"/>
            <a:ext cx="64010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Муниципальное Автономное Дошкольное Образовательное Учреждение детского сада №4 города </a:t>
            </a:r>
            <a:r>
              <a:rPr lang="ru-RU" b="1" dirty="0" err="1" smtClean="0">
                <a:solidFill>
                  <a:srgbClr val="002060"/>
                </a:solidFill>
              </a:rPr>
              <a:t>калининграда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16016" y="6143644"/>
            <a:ext cx="6988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Выполнила </a:t>
            </a:r>
            <a:r>
              <a:rPr lang="ru-RU" b="1" dirty="0" err="1" smtClean="0">
                <a:solidFill>
                  <a:srgbClr val="002060"/>
                </a:solidFill>
              </a:rPr>
              <a:t>Кокорина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Елена Ивановна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Воспитатель МАДОУ </a:t>
            </a:r>
            <a:r>
              <a:rPr lang="ru-RU" b="1" dirty="0" err="1" smtClean="0">
                <a:solidFill>
                  <a:srgbClr val="002060"/>
                </a:solidFill>
              </a:rPr>
              <a:t>д\с</a:t>
            </a:r>
            <a:r>
              <a:rPr lang="ru-RU" b="1" dirty="0" smtClean="0">
                <a:solidFill>
                  <a:srgbClr val="002060"/>
                </a:solidFill>
              </a:rPr>
              <a:t> №4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1266" name="Picture 2" descr="http://doshkolniki-dou.ru/konkurs/bfdd6655cbd0e39c438a65920065feb1.jpg"/>
          <p:cNvPicPr>
            <a:picLocks noChangeAspect="1" noChangeArrowheads="1"/>
          </p:cNvPicPr>
          <p:nvPr/>
        </p:nvPicPr>
        <p:blipFill>
          <a:blip r:embed="rId2" cstate="print"/>
          <a:srcRect l="11069" t="24145" r="20627" b="7129"/>
          <a:stretch>
            <a:fillRect/>
          </a:stretch>
        </p:blipFill>
        <p:spPr bwMode="auto">
          <a:xfrm>
            <a:off x="0" y="2276872"/>
            <a:ext cx="3779912" cy="3816424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42918"/>
            <a:ext cx="7030564" cy="47149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Большое  место занимает деятельность родительских комитетов ,общественных советов ДОУ.</a:t>
            </a:r>
          </a:p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(оказывают помощь в решении  довольно широкого круга вопросов)</a:t>
            </a:r>
            <a:endParaRPr lang="ru-RU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 рамках Года здоровья создан проектный комитет по поддержке общественных инициатив Хроника событий Республика Коми. Хроника со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3108" y="2643182"/>
            <a:ext cx="5214974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57166"/>
            <a:ext cx="7000924" cy="16287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Семья и дошкольное учреждение-два важных института социализации детей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000100" y="2428868"/>
            <a:ext cx="2414598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Условия успешной</a:t>
            </a:r>
          </a:p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работы 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714876" y="2285992"/>
            <a:ext cx="3214710" cy="2214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сотрудничество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857488" y="4500570"/>
            <a:ext cx="3286148" cy="17716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взаимодействие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428992" y="3214686"/>
            <a:ext cx="1285884" cy="142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5"/>
          </p:cNvCxnSpPr>
          <p:nvPr/>
        </p:nvCxnSpPr>
        <p:spPr>
          <a:xfrm rot="16200000" flipH="1">
            <a:off x="3007110" y="4007250"/>
            <a:ext cx="690174" cy="5822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2321703" y="2178835"/>
            <a:ext cx="500066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357166"/>
            <a:ext cx="3986234" cy="10001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Основные цели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3" y="1571612"/>
            <a:ext cx="8215369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Установление доверительных отношений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между детьми , родителями и педагогами, 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объединение их в одну команду ,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воспитание потребности делиться друг с другом своими проблемами и совместно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их решать.</a:t>
            </a:r>
          </a:p>
          <a:p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2" descr="Скачать Фото школа и семья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4000504"/>
            <a:ext cx="3071794" cy="2857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7166"/>
            <a:ext cx="9144000" cy="14287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Основные  принципы организации  работы с семьёй: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000241"/>
            <a:ext cx="8358246" cy="440120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buFontTx/>
              <a:buChar char="-"/>
              <a:defRPr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Открытость 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детского сада для семьи (каждому родителю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обеспечивается  возможность знать и видеть как живёт и развивается его ребёнок);  </a:t>
            </a:r>
          </a:p>
          <a:p>
            <a:pPr algn="just">
              <a:buFontTx/>
              <a:buChar char="-"/>
              <a:defRPr/>
            </a:pP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just">
              <a:defRPr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  Сотрудничество педагогов и родителей в воспитании детей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;</a:t>
            </a:r>
          </a:p>
          <a:p>
            <a:pPr algn="just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just"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-   Отсутствие формализма в организации работы с семьёй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;</a:t>
            </a:r>
          </a:p>
          <a:p>
            <a:pPr algn="just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just"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-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Создание 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активной развивающей среды, обеспечивающей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единые 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подходы к развитию личности в семье и детском коллективе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;</a:t>
            </a:r>
          </a:p>
          <a:p>
            <a:pPr algn="just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just"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-   Диагностика  общих  и   частных  проблем  в  воспитании  и 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развитии  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ребёнка.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214290"/>
            <a:ext cx="6786610" cy="12715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 работы ДОУ с семьей :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785926"/>
            <a:ext cx="2786082" cy="142876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педагогическое просвещение родителей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500438"/>
            <a:ext cx="3071834" cy="128588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изучение условий жизни и воспитания в семье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29322" y="1785926"/>
            <a:ext cx="2857520" cy="142876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ознакомление родителей с жизнью и работой ДОУ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5072074"/>
            <a:ext cx="3071834" cy="141446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выявление лучшего опыта семейного воспитания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3500438"/>
            <a:ext cx="3286148" cy="128588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установление единства в воспитании детей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214290"/>
            <a:ext cx="6286544" cy="12858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Слагаемые успешного общения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072066" y="5072074"/>
            <a:ext cx="3786214" cy="148590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принять иную точку зрения</a:t>
            </a:r>
            <a:endParaRPr lang="ru-RU" b="1" kern="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000628" y="3357562"/>
            <a:ext cx="3857652" cy="142876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b="1" kern="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видение в </a:t>
            </a:r>
            <a:r>
              <a:rPr lang="ru-RU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другом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Равного партнера</a:t>
            </a:r>
            <a:endParaRPr lang="ru-RU" b="1" kern="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8596" y="5286388"/>
            <a:ext cx="4429156" cy="127159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b="1" kern="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заинтересованность в общении</a:t>
            </a:r>
          </a:p>
        </p:txBody>
      </p:sp>
      <p:sp>
        <p:nvSpPr>
          <p:cNvPr id="11" name="Овал 10"/>
          <p:cNvSpPr/>
          <p:nvPr/>
        </p:nvSpPr>
        <p:spPr>
          <a:xfrm>
            <a:off x="428596" y="1928802"/>
            <a:ext cx="3714712" cy="141446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пойти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kern="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контакт</a:t>
            </a:r>
          </a:p>
        </p:txBody>
      </p:sp>
      <p:sp>
        <p:nvSpPr>
          <p:cNvPr id="12" name="Овал 11"/>
          <p:cNvSpPr/>
          <p:nvPr/>
        </p:nvSpPr>
        <p:spPr>
          <a:xfrm>
            <a:off x="357158" y="3429000"/>
            <a:ext cx="3429024" cy="157163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выбор интересных значимых тем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357686" y="1785926"/>
            <a:ext cx="3143272" cy="148590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ru-RU" sz="2000" b="1" kern="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тактичность</a:t>
            </a:r>
          </a:p>
        </p:txBody>
      </p:sp>
      <p:sp>
        <p:nvSpPr>
          <p:cNvPr id="14" name="Овал 13"/>
          <p:cNvSpPr/>
          <p:nvPr/>
        </p:nvSpPr>
        <p:spPr>
          <a:xfrm>
            <a:off x="3929058" y="3643314"/>
            <a:ext cx="914400" cy="107157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6929486" cy="14287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Формы  работы  </a:t>
            </a:r>
            <a:r>
              <a:rPr lang="ru-RU" alt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доу</a:t>
            </a:r>
            <a:r>
              <a:rPr lang="ru-RU" alt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с семьей</a:t>
            </a:r>
          </a:p>
          <a:p>
            <a:pPr algn="ctr"/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1928802"/>
            <a:ext cx="6715172" cy="3714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День открытых 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дверей.</a:t>
            </a:r>
          </a:p>
          <a:p>
            <a:pPr>
              <a:defRPr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Родительские собрания.</a:t>
            </a:r>
          </a:p>
          <a:p>
            <a:pPr>
              <a:defRPr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Консультации, консультативная помощь специалистов.</a:t>
            </a:r>
          </a:p>
          <a:p>
            <a:pPr>
              <a:defRPr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Конференции.</a:t>
            </a:r>
          </a:p>
          <a:p>
            <a:pPr>
              <a:defRPr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Посещение семьи.</a:t>
            </a:r>
          </a:p>
          <a:p>
            <a:pPr algn="ctr">
              <a:defRPr/>
            </a:pPr>
            <a:endParaRPr lang="ru-RU" sz="2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20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53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643314"/>
            <a:ext cx="3905277" cy="29289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2" name="Picture 2" descr="http://ds4klgd.ru/images/%D0%A1%D0%90%D0%94%D0%98%D0%9A/%D0%B4%D0%B5%D0%BD%D1%8C%20%D1%81%D0%B5%D0%BC%D1%8C%D0%B8/DSCN64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11179"/>
            <a:ext cx="4238379" cy="31810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214282" y="0"/>
            <a:ext cx="4500594" cy="3429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Кружки и практикумы,</a:t>
            </a:r>
          </a:p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«круглый стол»,</a:t>
            </a:r>
          </a:p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участие в  конкурсах, спортивных развлечениях, посиделки, </a:t>
            </a:r>
          </a:p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Вечера отдыха,</a:t>
            </a:r>
          </a:p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подготовка спектаклей…</a:t>
            </a:r>
          </a:p>
          <a:p>
            <a:pPr algn="ctr"/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pic>
        <p:nvPicPr>
          <p:cNvPr id="2050" name="Picture 2" descr="Пасхальная выставка открылась в Южно-Сахалинске. Новости Южно-Сахалинс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85728"/>
            <a:ext cx="3753350" cy="28575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0"/>
            <a:ext cx="4714908" cy="2928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для </a:t>
            </a: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родителей,</a:t>
            </a: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</a:t>
            </a:r>
          </a:p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наглядная пропаганда</a:t>
            </a:r>
          </a:p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(стенды, папки передвижки, памятки….) ,</a:t>
            </a:r>
          </a:p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</a:t>
            </a: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щик  или книга для предложений ,</a:t>
            </a:r>
          </a:p>
          <a:p>
            <a:pPr algn="ctr">
              <a:defRPr/>
            </a:pPr>
            <a:endParaRPr lang="ru-RU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уголок &quot; Стенгазеты, плакаты, открытки, приглашения, портфолио, приглашения и все это для вас на сайте Оригинальные идеи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429000"/>
            <a:ext cx="4703213" cy="30003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Оформление родительского уголка. - Для воспитателей детских садов - Мааам.р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3500438"/>
            <a:ext cx="3687132" cy="29098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30" name="Picture 6" descr="Знакомство с сотрудниками, Часть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85728"/>
            <a:ext cx="2428892" cy="30690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54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54</Template>
  <TotalTime>327</TotalTime>
  <Words>303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54</vt:lpstr>
      <vt:lpstr>ФОРМЫ  РАБОТЫ  ДОУ С СЕМЬЕЙ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40</cp:revision>
  <dcterms:created xsi:type="dcterms:W3CDTF">2015-02-15T10:22:34Z</dcterms:created>
  <dcterms:modified xsi:type="dcterms:W3CDTF">2018-02-06T06:07:58Z</dcterms:modified>
</cp:coreProperties>
</file>