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74" r:id="rId8"/>
    <p:sldId id="275" r:id="rId9"/>
    <p:sldId id="276" r:id="rId10"/>
    <p:sldId id="277" r:id="rId11"/>
    <p:sldId id="278" r:id="rId12"/>
    <p:sldId id="292" r:id="rId13"/>
    <p:sldId id="293" r:id="rId14"/>
    <p:sldId id="294" r:id="rId15"/>
    <p:sldId id="295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29" r:id="rId49"/>
    <p:sldId id="330" r:id="rId50"/>
    <p:sldId id="331" r:id="rId51"/>
    <p:sldId id="332" r:id="rId52"/>
    <p:sldId id="333" r:id="rId53"/>
    <p:sldId id="334" r:id="rId54"/>
    <p:sldId id="335" r:id="rId55"/>
    <p:sldId id="336" r:id="rId56"/>
    <p:sldId id="337" r:id="rId57"/>
    <p:sldId id="338" r:id="rId58"/>
    <p:sldId id="339" r:id="rId59"/>
    <p:sldId id="340" r:id="rId60"/>
    <p:sldId id="341" r:id="rId61"/>
    <p:sldId id="342" r:id="rId62"/>
    <p:sldId id="343" r:id="rId63"/>
    <p:sldId id="344" r:id="rId64"/>
    <p:sldId id="345" r:id="rId65"/>
    <p:sldId id="346" r:id="rId66"/>
    <p:sldId id="347" r:id="rId67"/>
    <p:sldId id="348" r:id="rId6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67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C3\Documents\&#1087;&#1077;&#1076;&#1072;&#1075;&#1086;&#1075;\&#1082;&#1072;&#1088;&#1080;&#1085;&#1072;\&#1080;&#1090;&#1086;&#1075;&#1086;&#1074;&#1099;&#1077;%20&#1088;&#1072;&#1073;&#1086;&#1090;&#1099;%20&#1087;&#1088;&#1077;&#1079;&#1077;&#1085;&#1090;\.Dr.Spaun%20-%20&#1055;&#1080;&#1072;&#1085;&#1080;&#1085;&#1086;%20&#1080;%20&#1079;&#1074;&#1091;&#1082;%20&#1076;&#1086;&#1078;&#1076;&#1103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" name=".Dr.Spaun - Пианино и звук дожд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0492221">
              <a:off x="5260" y="17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5817467" flipV="1">
              <a:off x="3504" y="108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7079348">
              <a:off x="5046" y="785"/>
              <a:ext cx="383" cy="19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9854532">
              <a:off x="4936" y="54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5900878">
              <a:off x="4787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0439859">
              <a:off x="5253" y="20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4506194">
              <a:off x="4050" y="1294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951" y="1518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4477403" flipV="1">
              <a:off x="3742" y="862"/>
              <a:ext cx="326" cy="24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5822039">
              <a:off x="3316" y="108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0800000">
            <a:off x="8173082" y="362896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6152586">
            <a:off x="7053120" y="165355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8084546">
            <a:off x="8169972" y="3649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7140157">
            <a:off x="8064334" y="212276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7023051">
            <a:off x="7993019" y="138466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5400000">
            <a:off x="6889479" y="8648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2678487">
            <a:off x="6681454" y="88477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675456"/>
            <a:ext cx="9144000" cy="7127876"/>
            <a:chOff x="0" y="-164"/>
            <a:chExt cx="5874" cy="4490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73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6684939">
              <a:off x="3274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3937469" flipV="1">
              <a:off x="2764" y="139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233765">
              <a:off x="3152" y="725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6893063">
              <a:off x="2826" y="822"/>
              <a:ext cx="382" cy="201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4471034">
              <a:off x="2613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6188632">
              <a:off x="3700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2571513">
              <a:off x="3190" y="140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027" y="1567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3121938" flipV="1">
              <a:off x="2262" y="1052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3088848">
              <a:off x="2529" y="1533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6919820">
            <a:off x="6336917" y="-35247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4173210">
            <a:off x="3658394" y="31923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5833702">
            <a:off x="4632001" y="-17938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890371">
            <a:off x="5702027" y="18684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883610">
            <a:off x="5335301" y="44773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260263">
            <a:off x="4637678" y="149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77405">
            <a:off x="3944335" y="115015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0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439" y="194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96" y="267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763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303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185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457" y="103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058" y="176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289" y="190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217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0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627784" y="112474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328498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763688" y="23488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33569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771800" y="386104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923928" y="177281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995936" y="23488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15416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208" y="21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49" y="288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670" y="301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300" y="3246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115" y="238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763" y="152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919" y="2066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197" y="220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012" y="2474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179" y="292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187624" y="19168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41490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115616" y="26369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547664" y="42210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627784" y="400506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419872" y="24208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707904" y="278092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30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272" y="335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944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670" y="3262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12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262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642" y="26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596" y="2808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503" y="2990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364" y="3171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79512" y="37170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55892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465313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187624" y="429309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547664" y="450912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275856" y="378904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203848" y="41490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459432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69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411" y="374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1040" y="369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1179" y="3790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88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360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503" y="34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457" y="356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364" y="360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8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0" y="537321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62373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56612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259632" y="530120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259632" y="551723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2627784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2483768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6731622">
              <a:off x="3822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4399452">
              <a:off x="3588" y="292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140" y="324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463" y="3064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6200000">
              <a:off x="4608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5831171">
              <a:off x="3359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6200000">
              <a:off x="2663" y="3290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3033" y="3335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3307" y="306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4542147">
              <a:off x="3912" y="2836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5156833">
            <a:off x="4211960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4130603">
            <a:off x="8028384" y="544522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7962244">
            <a:off x="6516216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5580112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5940152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4706247">
            <a:off x="3275856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4124522">
            <a:off x="3707904" y="50131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-180528" y="-531440"/>
            <a:ext cx="9154897" cy="7227888"/>
            <a:chOff x="0" y="-111"/>
            <a:chExt cx="5881" cy="4553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3580872">
              <a:off x="4936" y="3713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2727812">
              <a:off x="4362" y="263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528" y="304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722" y="279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3478773">
              <a:off x="5276" y="333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3808921">
              <a:off x="4691" y="4031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3389791">
              <a:off x="3913" y="317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4118" y="2999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4202" y="277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2522403">
              <a:off x="4450" y="245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4351193">
            <a:off x="6573242" y="59848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258593" y="47474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4015269">
            <a:off x="7981373" y="5391243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6394799" y="51081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6761846" y="487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929579">
            <a:off x="5327549" y="498404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2578743">
            <a:off x="5647329" y="4765095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1695384">
              <a:off x="5147" y="323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1595573">
              <a:off x="4562" y="218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798" y="253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900" y="237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2254063">
              <a:off x="5267" y="278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1445382">
              <a:off x="5091" y="35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2439095">
              <a:off x="4271" y="275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2068736">
              <a:off x="4368" y="259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879798" flipV="1">
              <a:off x="4502" y="2321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0800000">
              <a:off x="4564" y="204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2478796">
            <a:off x="7808748" y="583416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169354" y="37383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2242754">
            <a:off x="7981371" y="44551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2017758">
            <a:off x="7114880" y="43880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7337910" y="415103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126257">
            <a:off x="6189586" y="467109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369340">
            <a:off x="6408531" y="435146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0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439" y="194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96" y="267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763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303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185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457" y="103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058" y="176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289" y="190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217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0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627784" y="112474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328498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763688" y="23488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33569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771800" y="386104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923928" y="177281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995936" y="23488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0492221">
              <a:off x="5260" y="17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5817467" flipV="1">
              <a:off x="3504" y="108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7079348">
              <a:off x="5046" y="785"/>
              <a:ext cx="383" cy="19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9854532">
              <a:off x="4936" y="54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5900878">
              <a:off x="4787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0439859">
              <a:off x="5253" y="20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4506194">
              <a:off x="4050" y="1294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951" y="1518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4477403" flipV="1">
              <a:off x="3742" y="862"/>
              <a:ext cx="326" cy="24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5822039">
              <a:off x="3316" y="108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0800000">
            <a:off x="8173082" y="362896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6152586">
            <a:off x="7053120" y="165355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8084546">
            <a:off x="8169972" y="3649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7140157">
            <a:off x="8064334" y="212276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7023051">
            <a:off x="7993019" y="138466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5400000">
            <a:off x="6889479" y="8648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2678487">
            <a:off x="6681454" y="88477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675456"/>
            <a:ext cx="9144000" cy="7127876"/>
            <a:chOff x="0" y="-164"/>
            <a:chExt cx="5874" cy="4490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73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6684939">
              <a:off x="3274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3937469" flipV="1">
              <a:off x="2764" y="139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233765">
              <a:off x="3152" y="725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6893063">
              <a:off x="2826" y="822"/>
              <a:ext cx="382" cy="201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4471034">
              <a:off x="2613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6188632">
              <a:off x="3700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2571513">
              <a:off x="3190" y="140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027" y="1567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3121938" flipV="1">
              <a:off x="2262" y="1052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3088848">
              <a:off x="2529" y="1533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6919820">
            <a:off x="6336917" y="-35247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4173210">
            <a:off x="3658394" y="31923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5833702">
            <a:off x="4632001" y="-17938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890371">
            <a:off x="5702027" y="18684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883610">
            <a:off x="5335301" y="44773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260263">
            <a:off x="4637678" y="149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77405">
            <a:off x="3944335" y="115015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-180528" y="-531440"/>
            <a:ext cx="9154897" cy="7227888"/>
            <a:chOff x="0" y="-111"/>
            <a:chExt cx="5881" cy="4553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3580872">
              <a:off x="4936" y="3713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2727812">
              <a:off x="4362" y="263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528" y="304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722" y="279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3478773">
              <a:off x="5276" y="333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3808921">
              <a:off x="4691" y="4031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3389791">
              <a:off x="3913" y="317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4118" y="2999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4202" y="277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2522403">
              <a:off x="4450" y="245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4351193">
            <a:off x="6573242" y="59848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258593" y="47474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4015269">
            <a:off x="7981373" y="5391243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6394799" y="51081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6761846" y="487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929579">
            <a:off x="5327549" y="498404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2578743">
            <a:off x="5647329" y="4765095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1695384">
              <a:off x="5147" y="323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1595573">
              <a:off x="4562" y="218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798" y="253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900" y="237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2254063">
              <a:off x="5267" y="278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1445382">
              <a:off x="5091" y="35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2439095">
              <a:off x="4271" y="275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2068736">
              <a:off x="4368" y="259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879798" flipV="1">
              <a:off x="4502" y="2321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0800000">
              <a:off x="4564" y="204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2478796">
            <a:off x="7808748" y="583416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169354" y="37383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2242754">
            <a:off x="7981371" y="44551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2017758">
            <a:off x="7114880" y="43880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7337910" y="415103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126257">
            <a:off x="6189586" y="467109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369340">
            <a:off x="6408531" y="435146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0492221">
              <a:off x="5260" y="17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5817467" flipV="1">
              <a:off x="3504" y="108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7079348">
              <a:off x="5046" y="785"/>
              <a:ext cx="383" cy="19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9854532">
              <a:off x="4936" y="54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5900878">
              <a:off x="4787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0439859">
              <a:off x="5253" y="20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4506194">
              <a:off x="4050" y="1294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951" y="1518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4477403" flipV="1">
              <a:off x="3742" y="862"/>
              <a:ext cx="326" cy="24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5822039">
              <a:off x="3316" y="108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0800000">
            <a:off x="8173082" y="362896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6152586">
            <a:off x="7053120" y="165355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8084546">
            <a:off x="8169972" y="3649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7140157">
            <a:off x="8064334" y="212276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7023051">
            <a:off x="7993019" y="138466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5400000">
            <a:off x="6889479" y="8648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2678487">
            <a:off x="6681454" y="88477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675456"/>
            <a:ext cx="9144000" cy="7127876"/>
            <a:chOff x="0" y="-164"/>
            <a:chExt cx="5874" cy="4490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73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6684939">
              <a:off x="3274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3937469" flipV="1">
              <a:off x="2764" y="139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233765">
              <a:off x="3152" y="725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6893063">
              <a:off x="2826" y="822"/>
              <a:ext cx="382" cy="201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4471034">
              <a:off x="2613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6188632">
              <a:off x="3700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2571513">
              <a:off x="3190" y="140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027" y="1567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3121938" flipV="1">
              <a:off x="2262" y="1052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3088848">
              <a:off x="2529" y="1533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6919820">
            <a:off x="6336917" y="-35247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4173210">
            <a:off x="3658394" y="31923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5833702">
            <a:off x="4632001" y="-17938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890371">
            <a:off x="5702027" y="18684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883610">
            <a:off x="5335301" y="44773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260263">
            <a:off x="4637678" y="149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77405">
            <a:off x="3944335" y="115015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0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439" y="194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96" y="267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763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303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185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457" y="103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058" y="176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289" y="190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217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0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627784" y="112474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328498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763688" y="23488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33569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771800" y="386104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923928" y="177281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995936" y="23488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15416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208" y="21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49" y="288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670" y="301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300" y="3246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115" y="238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763" y="152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919" y="2066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197" y="220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012" y="2474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179" y="292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187624" y="19168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41490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115616" y="26369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547664" y="42210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627784" y="400506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419872" y="24208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707904" y="278092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15416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208" y="21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49" y="288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670" y="301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300" y="3246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115" y="238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763" y="152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919" y="2066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197" y="220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012" y="2474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179" y="292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187624" y="19168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41490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115616" y="26369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547664" y="42210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627784" y="400506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419872" y="24208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707904" y="278092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30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272" y="335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944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670" y="3262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12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262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642" y="26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596" y="2808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503" y="2990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364" y="3171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79512" y="37170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55892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465313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187624" y="429309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547664" y="450912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275856" y="378904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203848" y="41490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459432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69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411" y="374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1040" y="369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1179" y="3790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88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360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503" y="34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457" y="356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364" y="360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8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0" y="537321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62373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56612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259632" y="530120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259632" y="551723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2627784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2483768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6731622">
              <a:off x="3822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4399452">
              <a:off x="3588" y="292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140" y="324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463" y="3064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6200000">
              <a:off x="4608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5831171">
              <a:off x="3359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6200000">
              <a:off x="2663" y="3290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3033" y="3335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3307" y="306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4542147">
              <a:off x="3912" y="2836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5156833">
            <a:off x="4211960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4130603">
            <a:off x="8028384" y="544522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7962244">
            <a:off x="6516216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5580112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5940152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4706247">
            <a:off x="3275856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4124522">
            <a:off x="3707904" y="50131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-180528" y="-531440"/>
            <a:ext cx="9154897" cy="7227888"/>
            <a:chOff x="0" y="-111"/>
            <a:chExt cx="5881" cy="4553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3580872">
              <a:off x="4936" y="3713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2727812">
              <a:off x="4362" y="263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528" y="304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722" y="279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3478773">
              <a:off x="5276" y="333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3808921">
              <a:off x="4691" y="4031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3389791">
              <a:off x="3913" y="317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4118" y="2999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4202" y="277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2522403">
              <a:off x="4450" y="245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4351193">
            <a:off x="6573242" y="59848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258593" y="47474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4015269">
            <a:off x="7981373" y="5391243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6394799" y="51081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6761846" y="487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929579">
            <a:off x="5327549" y="498404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2578743">
            <a:off x="5647329" y="4765095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1695384">
              <a:off x="5147" y="323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1595573">
              <a:off x="4562" y="218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798" y="253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900" y="237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2254063">
              <a:off x="5267" y="278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1445382">
              <a:off x="5091" y="35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2439095">
              <a:off x="4271" y="275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2068736">
              <a:off x="4368" y="259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879798" flipV="1">
              <a:off x="4502" y="2321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0800000">
              <a:off x="4564" y="204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2478796">
            <a:off x="7808748" y="583416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169354" y="37383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2242754">
            <a:off x="7981371" y="44551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2017758">
            <a:off x="7114880" y="43880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7337910" y="415103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126257">
            <a:off x="6189586" y="467109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369340">
            <a:off x="6408531" y="435146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0492221">
              <a:off x="5260" y="17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5817467" flipV="1">
              <a:off x="3504" y="108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7079348">
              <a:off x="5046" y="785"/>
              <a:ext cx="383" cy="19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9854532">
              <a:off x="4936" y="54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5900878">
              <a:off x="4787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0439859">
              <a:off x="5253" y="20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4506194">
              <a:off x="4050" y="1294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951" y="1518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4477403" flipV="1">
              <a:off x="3742" y="862"/>
              <a:ext cx="326" cy="24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5822039">
              <a:off x="3316" y="108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0800000">
            <a:off x="8173082" y="362896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6152586">
            <a:off x="7053120" y="165355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8084546">
            <a:off x="8169972" y="3649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7140157">
            <a:off x="8064334" y="212276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7023051">
            <a:off x="7993019" y="138466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5400000">
            <a:off x="6889479" y="8648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2678487">
            <a:off x="6681454" y="88477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675456"/>
            <a:ext cx="9144000" cy="7127876"/>
            <a:chOff x="0" y="-164"/>
            <a:chExt cx="5874" cy="4490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73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6684939">
              <a:off x="3274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3937469" flipV="1">
              <a:off x="2764" y="139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233765">
              <a:off x="3152" y="725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6893063">
              <a:off x="2826" y="822"/>
              <a:ext cx="382" cy="201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4471034">
              <a:off x="2613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6188632">
              <a:off x="3700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2571513">
              <a:off x="3190" y="140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027" y="1567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3121938" flipV="1">
              <a:off x="2262" y="1052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3088848">
              <a:off x="2529" y="1533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6919820">
            <a:off x="6336917" y="-35247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4173210">
            <a:off x="3658394" y="31923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5833702">
            <a:off x="4632001" y="-17938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890371">
            <a:off x="5702027" y="18684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883610">
            <a:off x="5335301" y="44773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260263">
            <a:off x="4637678" y="149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77405">
            <a:off x="3944335" y="115015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-180528" y="-531440"/>
            <a:ext cx="9154897" cy="7227888"/>
            <a:chOff x="0" y="-111"/>
            <a:chExt cx="5881" cy="4553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3580872">
              <a:off x="4936" y="3713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2727812">
              <a:off x="4362" y="263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528" y="304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722" y="279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3478773">
              <a:off x="5276" y="333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3808921">
              <a:off x="4691" y="4031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3389791">
              <a:off x="3913" y="317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4118" y="2999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4202" y="277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2522403">
              <a:off x="4450" y="245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4351193">
            <a:off x="6573242" y="59848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258593" y="47474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4015269">
            <a:off x="7981373" y="5391243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6394799" y="51081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6761846" y="487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929579">
            <a:off x="5327549" y="498404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2578743">
            <a:off x="5647329" y="4765095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1695384">
              <a:off x="5147" y="323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1595573">
              <a:off x="4562" y="218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798" y="253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900" y="237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2254063">
              <a:off x="5267" y="278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1445382">
              <a:off x="5091" y="35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2439095">
              <a:off x="4271" y="275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2068736">
              <a:off x="4368" y="259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879798" flipV="1">
              <a:off x="4502" y="2321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0800000">
              <a:off x="4564" y="204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2478796">
            <a:off x="7808748" y="583416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169354" y="37383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2242754">
            <a:off x="7981371" y="44551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2017758">
            <a:off x="7114880" y="43880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7337910" y="415103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126257">
            <a:off x="6189586" y="467109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369340">
            <a:off x="6408531" y="435146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30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272" y="335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944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670" y="3262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12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262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642" y="26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596" y="2808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503" y="2990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364" y="3171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79512" y="37170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55892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465313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187624" y="429309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547664" y="450912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275856" y="378904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203848" y="41490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0492221">
              <a:off x="5260" y="17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5817467" flipV="1">
              <a:off x="3504" y="108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7079348">
              <a:off x="5046" y="785"/>
              <a:ext cx="383" cy="19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9854532">
              <a:off x="4936" y="54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5900878">
              <a:off x="4787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0439859">
              <a:off x="5253" y="20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4506194">
              <a:off x="4050" y="1294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951" y="1518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4477403" flipV="1">
              <a:off x="3742" y="862"/>
              <a:ext cx="326" cy="24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5822039">
              <a:off x="3316" y="108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0800000">
            <a:off x="8173082" y="362896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6152586">
            <a:off x="7053120" y="165355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8084546">
            <a:off x="8169972" y="3649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7140157">
            <a:off x="8064334" y="212276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7023051">
            <a:off x="7993019" y="138466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5400000">
            <a:off x="6889479" y="8648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2678487">
            <a:off x="6681454" y="88477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675456"/>
            <a:ext cx="9144000" cy="7127876"/>
            <a:chOff x="0" y="-164"/>
            <a:chExt cx="5874" cy="4490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73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6684939">
              <a:off x="3274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3937469" flipV="1">
              <a:off x="2764" y="139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233765">
              <a:off x="3152" y="725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6893063">
              <a:off x="2826" y="822"/>
              <a:ext cx="382" cy="201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4471034">
              <a:off x="2613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6188632">
              <a:off x="3700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2571513">
              <a:off x="3190" y="140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027" y="1567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3121938" flipV="1">
              <a:off x="2262" y="1052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3088848">
              <a:off x="2529" y="1533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6919820">
            <a:off x="6336917" y="-35247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4173210">
            <a:off x="3658394" y="31923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5833702">
            <a:off x="4632001" y="-17938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890371">
            <a:off x="5702027" y="18684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883610">
            <a:off x="5335301" y="44773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260263">
            <a:off x="4637678" y="149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77405">
            <a:off x="3944335" y="115015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0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439" y="194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96" y="267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763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303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185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457" y="103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058" y="176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289" y="190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217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0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627784" y="112474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328498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763688" y="23488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33569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771800" y="386104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923928" y="177281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995936" y="23488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15416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208" y="21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49" y="288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670" y="301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300" y="3246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115" y="238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763" y="152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919" y="2066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197" y="220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012" y="2474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179" y="292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187624" y="19168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41490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115616" y="26369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547664" y="42210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627784" y="400506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419872" y="24208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707904" y="278092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30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272" y="335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944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670" y="3262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12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262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642" y="26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596" y="2808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503" y="2990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364" y="3171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79512" y="37170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55892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465313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187624" y="429309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547664" y="450912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275856" y="378904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203848" y="41490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459432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69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411" y="374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1040" y="369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1179" y="3790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88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360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503" y="34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457" y="356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364" y="360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8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0" y="537321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62373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56612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259632" y="530120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259632" y="551723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2627784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2483768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6731622">
              <a:off x="3822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4399452">
              <a:off x="3588" y="292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140" y="324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463" y="3064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6200000">
              <a:off x="4608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5831171">
              <a:off x="3359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6200000">
              <a:off x="2663" y="3290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3033" y="3335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3307" y="306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4542147">
              <a:off x="3912" y="2836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5156833">
            <a:off x="4211960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4130603">
            <a:off x="8028384" y="544522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7962244">
            <a:off x="6516216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5580112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5940152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4706247">
            <a:off x="3275856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4124522">
            <a:off x="3707904" y="50131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-180528" y="-531440"/>
            <a:ext cx="9154897" cy="7227888"/>
            <a:chOff x="0" y="-111"/>
            <a:chExt cx="5881" cy="4553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3580872">
              <a:off x="4936" y="3713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2727812">
              <a:off x="4362" y="263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528" y="304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722" y="279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3478773">
              <a:off x="5276" y="333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3808921">
              <a:off x="4691" y="4031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3389791">
              <a:off x="3913" y="317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4118" y="2999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4202" y="277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2522403">
              <a:off x="4450" y="245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4351193">
            <a:off x="6573242" y="59848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258593" y="47474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4015269">
            <a:off x="7981373" y="5391243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6394799" y="51081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6761846" y="487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929579">
            <a:off x="5327549" y="498404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2578743">
            <a:off x="5647329" y="4765095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1695384">
              <a:off x="5147" y="323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1595573">
              <a:off x="4562" y="218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798" y="253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900" y="237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2254063">
              <a:off x="5267" y="278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1445382">
              <a:off x="5091" y="35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2439095">
              <a:off x="4271" y="275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2068736">
              <a:off x="4368" y="259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879798" flipV="1">
              <a:off x="4502" y="2321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0800000">
              <a:off x="4564" y="204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2478796">
            <a:off x="7808748" y="583416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169354" y="37383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2242754">
            <a:off x="7981371" y="44551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2017758">
            <a:off x="7114880" y="43880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7337910" y="415103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126257">
            <a:off x="6189586" y="467109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369340">
            <a:off x="6408531" y="435146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1" y="-31586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24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49" y="347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902" y="338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948" y="360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162" y="356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274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549" y="3110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503" y="3246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503" y="333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360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0" y="38610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179512" y="58772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-252536" y="458112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619672" y="472514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547664" y="47971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2915816" y="407707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2699792" y="436510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0492221">
              <a:off x="5260" y="17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5817467" flipV="1">
              <a:off x="3504" y="108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7079348">
              <a:off x="5046" y="785"/>
              <a:ext cx="383" cy="19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9854532">
              <a:off x="4936" y="54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5900878">
              <a:off x="4787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0439859">
              <a:off x="5253" y="20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4506194">
              <a:off x="4050" y="1294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951" y="1518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4477403" flipV="1">
              <a:off x="3742" y="862"/>
              <a:ext cx="326" cy="24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5822039">
              <a:off x="3316" y="108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0800000">
            <a:off x="8173082" y="362896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6152586">
            <a:off x="7053120" y="165355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8084546">
            <a:off x="8169972" y="3649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7140157">
            <a:off x="8064334" y="212276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7023051">
            <a:off x="7993019" y="138466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5400000">
            <a:off x="6889479" y="8648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2678487">
            <a:off x="6681454" y="88477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675456"/>
            <a:ext cx="9144000" cy="7127876"/>
            <a:chOff x="0" y="-164"/>
            <a:chExt cx="5874" cy="4490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73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6684939">
              <a:off x="3274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3937469" flipV="1">
              <a:off x="2764" y="139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233765">
              <a:off x="3152" y="725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6893063">
              <a:off x="2826" y="822"/>
              <a:ext cx="382" cy="201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4471034">
              <a:off x="2613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6188632">
              <a:off x="3700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2571513">
              <a:off x="3190" y="140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027" y="1567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3121938" flipV="1">
              <a:off x="2262" y="1052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3088848">
              <a:off x="2529" y="1533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6919820">
            <a:off x="6336917" y="-35247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4173210">
            <a:off x="3658394" y="31923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5833702">
            <a:off x="4632001" y="-17938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890371">
            <a:off x="5702027" y="18684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883610">
            <a:off x="5335301" y="44773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260263">
            <a:off x="4637678" y="149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77405">
            <a:off x="3944335" y="115015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-180528" y="-531440"/>
            <a:ext cx="9154897" cy="7227888"/>
            <a:chOff x="0" y="-111"/>
            <a:chExt cx="5881" cy="4553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3580872">
              <a:off x="4936" y="3713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2727812">
              <a:off x="4362" y="263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528" y="304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722" y="279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3478773">
              <a:off x="5276" y="333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3808921">
              <a:off x="4691" y="4031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3389791">
              <a:off x="3913" y="317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4118" y="2999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4202" y="277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2522403">
              <a:off x="4450" y="245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4351193">
            <a:off x="6573242" y="59848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258593" y="47474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4015269">
            <a:off x="7981373" y="5391243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6394799" y="51081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6761846" y="487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929579">
            <a:off x="5327549" y="498404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2578743">
            <a:off x="5647329" y="4765095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1695384">
              <a:off x="5147" y="323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1595573">
              <a:off x="4562" y="218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798" y="253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900" y="237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2254063">
              <a:off x="5267" y="278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1445382">
              <a:off x="5091" y="35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2439095">
              <a:off x="4271" y="275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2068736">
              <a:off x="4368" y="259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879798" flipV="1">
              <a:off x="4502" y="2321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0800000">
              <a:off x="4564" y="204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2478796">
            <a:off x="7808748" y="583416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169354" y="37383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2242754">
            <a:off x="7981371" y="44551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2017758">
            <a:off x="7114880" y="43880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7337910" y="415103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126257">
            <a:off x="6189586" y="467109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369340">
            <a:off x="6408531" y="435146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0492221">
              <a:off x="5260" y="17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5817467" flipV="1">
              <a:off x="3504" y="108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7079348">
              <a:off x="5046" y="785"/>
              <a:ext cx="383" cy="19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9854532">
              <a:off x="4936" y="54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5900878">
              <a:off x="4787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0439859">
              <a:off x="5253" y="20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4506194">
              <a:off x="4050" y="1294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951" y="1518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4477403" flipV="1">
              <a:off x="3742" y="862"/>
              <a:ext cx="326" cy="24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5822039">
              <a:off x="3316" y="108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0800000">
            <a:off x="8173082" y="362896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6152586">
            <a:off x="7053120" y="165355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8084546">
            <a:off x="8169972" y="3649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7140157">
            <a:off x="8064334" y="212276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7023051">
            <a:off x="7993019" y="138466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5400000">
            <a:off x="6889479" y="8648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2678487">
            <a:off x="6681454" y="88477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675456"/>
            <a:ext cx="9144000" cy="7127876"/>
            <a:chOff x="0" y="-164"/>
            <a:chExt cx="5874" cy="4490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73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6684939">
              <a:off x="3274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3937469" flipV="1">
              <a:off x="2764" y="139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233765">
              <a:off x="3152" y="725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6893063">
              <a:off x="2826" y="822"/>
              <a:ext cx="382" cy="201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4471034">
              <a:off x="2613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6188632">
              <a:off x="3700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2571513">
              <a:off x="3190" y="140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027" y="1567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3121938" flipV="1">
              <a:off x="2262" y="1052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3088848">
              <a:off x="2529" y="1533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6919820">
            <a:off x="6336917" y="-35247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4173210">
            <a:off x="3658394" y="31923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5833702">
            <a:off x="4632001" y="-17938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890371">
            <a:off x="5702027" y="18684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883610">
            <a:off x="5335301" y="44773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260263">
            <a:off x="4637678" y="149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77405">
            <a:off x="3944335" y="115015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0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439" y="194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96" y="267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763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303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185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457" y="103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058" y="176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289" y="190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217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0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627784" y="112474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328498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763688" y="23488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33569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771800" y="386104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923928" y="177281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995936" y="23488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15416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208" y="21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549" y="288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670" y="301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300" y="3246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115" y="238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763" y="152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919" y="2066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197" y="220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012" y="2474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179" y="292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187624" y="19168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41490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115616" y="26369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547664" y="42210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627784" y="400506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419872" y="242088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707904" y="278092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459432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69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411" y="374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1040" y="369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1179" y="3790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88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360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503" y="34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457" y="356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364" y="360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8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0" y="537321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62373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56612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259632" y="530120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259632" y="551723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2627784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2483768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30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272" y="3353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944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670" y="3262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12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262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642" y="26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596" y="2808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503" y="2990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364" y="3171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179512" y="37170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55892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465313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187624" y="429309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547664" y="450912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3275856" y="378904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3203848" y="414908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459432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0" y="369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411" y="374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1040" y="3699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1179" y="3790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0" y="388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0" y="360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1503" y="3472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1457" y="356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1364" y="3608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503" y="383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0" y="537321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0" y="623731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0" y="56612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1259632" y="530120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1259632" y="551723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2627784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2483768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6731622">
              <a:off x="3822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4399452">
              <a:off x="3588" y="292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140" y="324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463" y="3064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6200000">
              <a:off x="4608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5831171">
              <a:off x="3359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6200000">
              <a:off x="2663" y="3290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3033" y="3335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3307" y="306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4542147">
              <a:off x="3912" y="2836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5156833">
            <a:off x="4211960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4130603">
            <a:off x="8028384" y="544522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7962244">
            <a:off x="6516216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5580112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5940152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4706247">
            <a:off x="3275856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4124522">
            <a:off x="3707904" y="50131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-180528" y="-531440"/>
            <a:ext cx="9154897" cy="7227888"/>
            <a:chOff x="0" y="-111"/>
            <a:chExt cx="5881" cy="4553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3580872">
              <a:off x="4936" y="3713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2727812">
              <a:off x="4362" y="263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528" y="304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722" y="279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3478773">
              <a:off x="5276" y="333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3808921">
              <a:off x="4691" y="4031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3389791">
              <a:off x="3913" y="317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4118" y="2999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4202" y="277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2522403">
              <a:off x="4450" y="245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4351193">
            <a:off x="6573242" y="59848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258593" y="47474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4015269">
            <a:off x="7981373" y="5391243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6394799" y="51081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6761846" y="487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929579">
            <a:off x="5327549" y="498404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2578743">
            <a:off x="5647329" y="4765095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1695384">
              <a:off x="5147" y="323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1595573">
              <a:off x="4562" y="218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798" y="253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900" y="237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2254063">
              <a:off x="5267" y="278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1445382">
              <a:off x="5091" y="35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2439095">
              <a:off x="4271" y="275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2068736">
              <a:off x="4368" y="259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879798" flipV="1">
              <a:off x="4502" y="2321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0800000">
              <a:off x="4564" y="204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2478796">
            <a:off x="7808748" y="583416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169354" y="37383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2242754">
            <a:off x="7981371" y="44551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2017758">
            <a:off x="7114880" y="43880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7337910" y="415103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126257">
            <a:off x="6189586" y="467109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369340">
            <a:off x="6408531" y="435146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0492221">
              <a:off x="5260" y="17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5817467" flipV="1">
              <a:off x="3504" y="108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7079348">
              <a:off x="5046" y="785"/>
              <a:ext cx="383" cy="19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9854532">
              <a:off x="4936" y="545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5900878">
              <a:off x="4787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0439859">
              <a:off x="5253" y="2029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4506194">
              <a:off x="4050" y="1294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951" y="1518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4477403" flipV="1">
              <a:off x="3742" y="862"/>
              <a:ext cx="326" cy="24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5822039">
              <a:off x="3316" y="108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0800000">
            <a:off x="8173082" y="362896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6152586">
            <a:off x="7053120" y="165355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8084546">
            <a:off x="8169972" y="3649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7140157">
            <a:off x="8064334" y="212276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7023051">
            <a:off x="7993019" y="138466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5400000">
            <a:off x="6889479" y="8648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2678487">
            <a:off x="6681454" y="88477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675456"/>
            <a:ext cx="9144000" cy="7127876"/>
            <a:chOff x="0" y="-164"/>
            <a:chExt cx="5874" cy="4490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73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6684939">
              <a:off x="3274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3937469" flipV="1">
              <a:off x="2764" y="1392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233765">
              <a:off x="3152" y="725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6893063">
              <a:off x="2826" y="822"/>
              <a:ext cx="382" cy="201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4471034">
              <a:off x="2613" y="174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6188632">
              <a:off x="3700" y="18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2571513">
              <a:off x="3190" y="1405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2825169">
              <a:off x="3027" y="1567"/>
              <a:ext cx="326" cy="12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13121938" flipV="1">
              <a:off x="2262" y="1052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3088848">
              <a:off x="2529" y="1533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6919820">
            <a:off x="6336917" y="-35247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4173210">
            <a:off x="3658394" y="319231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5833702">
            <a:off x="4632001" y="-17938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890371">
            <a:off x="5702027" y="18684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883610">
            <a:off x="5335301" y="44773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260263">
            <a:off x="4637678" y="149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77405">
            <a:off x="3944335" y="1150151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125413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>
              <a:off x="551" y="1614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>
              <a:off x="1698" y="244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717" y="265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439" y="2837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>
              <a:off x="485" y="1658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>
              <a:off x="1688" y="887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>
              <a:off x="2382" y="1477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>
              <a:off x="2474" y="161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>
              <a:off x="2243" y="188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>
              <a:off x="1688" y="2565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>
            <a:off x="2987824" y="54868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>
            <a:off x="395536" y="299695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>
            <a:off x="1979712" y="220486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>
            <a:off x="2339752" y="299695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>
            <a:off x="2483768" y="32129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>
            <a:off x="4427984" y="1340768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>
            <a:off x="4355976" y="1628800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6731622">
              <a:off x="3822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4399452">
              <a:off x="3588" y="2927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140" y="3246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463" y="3064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6200000">
              <a:off x="4608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5831171">
              <a:off x="3359" y="3697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6200000">
              <a:off x="2663" y="3290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3033" y="3335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3307" y="306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4542147">
              <a:off x="3912" y="2836"/>
              <a:ext cx="326" cy="11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5156833">
            <a:off x="4211960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4130603">
            <a:off x="8028384" y="5445224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7962244">
            <a:off x="6516216" y="5733256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5580112" y="515719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5940152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4706247">
            <a:off x="3275856" y="508518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4124522">
            <a:off x="3707904" y="50131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-180528" y="-531440"/>
            <a:ext cx="9154897" cy="7227888"/>
            <a:chOff x="0" y="-111"/>
            <a:chExt cx="5881" cy="4553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3580872">
              <a:off x="4936" y="3713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2727812">
              <a:off x="4362" y="263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528" y="304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722" y="279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3478773">
              <a:off x="5276" y="3331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3808921">
              <a:off x="4691" y="4031"/>
              <a:ext cx="593" cy="230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3389791">
              <a:off x="3913" y="317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4772181">
              <a:off x="4118" y="2999"/>
              <a:ext cx="326" cy="110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2140910" flipV="1">
              <a:off x="4202" y="2774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2522403">
              <a:off x="4450" y="2452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4351193">
            <a:off x="6573242" y="5984848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258593" y="474743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4015269">
            <a:off x="7981373" y="5391243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3403669">
            <a:off x="6394799" y="5108157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6761846" y="487111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929579">
            <a:off x="5327549" y="4984042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2578743">
            <a:off x="5647329" y="4765095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2"/>
          <p:cNvGrpSpPr>
            <a:grpSpLocks noChangeAspect="1"/>
          </p:cNvGrpSpPr>
          <p:nvPr/>
        </p:nvGrpSpPr>
        <p:grpSpPr bwMode="auto">
          <a:xfrm>
            <a:off x="0" y="-387424"/>
            <a:ext cx="9144000" cy="6983413"/>
            <a:chOff x="0" y="-111"/>
            <a:chExt cx="5874" cy="4399"/>
          </a:xfrm>
        </p:grpSpPr>
        <p:sp>
          <p:nvSpPr>
            <p:cNvPr id="1375" name="AutoShape 351"/>
            <p:cNvSpPr>
              <a:spLocks noChangeAspect="1" noChangeArrowheads="1" noTextEdit="1"/>
            </p:cNvSpPr>
            <p:nvPr/>
          </p:nvSpPr>
          <p:spPr bwMode="auto">
            <a:xfrm>
              <a:off x="0" y="-20"/>
              <a:ext cx="5760" cy="4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7" name="Rectangle 353"/>
            <p:cNvSpPr>
              <a:spLocks noChangeArrowheads="1"/>
            </p:cNvSpPr>
            <p:nvPr/>
          </p:nvSpPr>
          <p:spPr bwMode="auto">
            <a:xfrm>
              <a:off x="0" y="-111"/>
              <a:ext cx="5874" cy="4399"/>
            </a:xfrm>
            <a:prstGeom prst="rect">
              <a:avLst/>
            </a:prstGeom>
            <a:solidFill>
              <a:srgbClr val="057AD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8" name="Freeform 354"/>
            <p:cNvSpPr>
              <a:spLocks/>
            </p:cNvSpPr>
            <p:nvPr/>
          </p:nvSpPr>
          <p:spPr bwMode="auto">
            <a:xfrm>
              <a:off x="2447" y="461"/>
              <a:ext cx="1722" cy="3159"/>
            </a:xfrm>
            <a:custGeom>
              <a:avLst/>
              <a:gdLst/>
              <a:ahLst/>
              <a:cxnLst>
                <a:cxn ang="0">
                  <a:pos x="1722" y="0"/>
                </a:cxn>
                <a:cxn ang="0">
                  <a:pos x="55" y="3141"/>
                </a:cxn>
                <a:cxn ang="0">
                  <a:pos x="0" y="3159"/>
                </a:cxn>
                <a:cxn ang="0">
                  <a:pos x="1609" y="159"/>
                </a:cxn>
                <a:cxn ang="0">
                  <a:pos x="1722" y="0"/>
                </a:cxn>
              </a:cxnLst>
              <a:rect l="0" t="0" r="r" b="b"/>
              <a:pathLst>
                <a:path w="1722" h="3159">
                  <a:moveTo>
                    <a:pt x="1722" y="0"/>
                  </a:moveTo>
                  <a:lnTo>
                    <a:pt x="55" y="3141"/>
                  </a:lnTo>
                  <a:lnTo>
                    <a:pt x="0" y="3159"/>
                  </a:lnTo>
                  <a:lnTo>
                    <a:pt x="1609" y="159"/>
                  </a:lnTo>
                  <a:lnTo>
                    <a:pt x="1722" y="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9" name="Freeform 355"/>
            <p:cNvSpPr>
              <a:spLocks/>
            </p:cNvSpPr>
            <p:nvPr/>
          </p:nvSpPr>
          <p:spPr bwMode="auto">
            <a:xfrm>
              <a:off x="2693" y="3501"/>
              <a:ext cx="1886" cy="224"/>
            </a:xfrm>
            <a:custGeom>
              <a:avLst/>
              <a:gdLst/>
              <a:ahLst/>
              <a:cxnLst>
                <a:cxn ang="0">
                  <a:pos x="178" y="0"/>
                </a:cxn>
                <a:cxn ang="0">
                  <a:pos x="1886" y="162"/>
                </a:cxn>
                <a:cxn ang="0">
                  <a:pos x="1886" y="224"/>
                </a:cxn>
                <a:cxn ang="0">
                  <a:pos x="1551" y="175"/>
                </a:cxn>
                <a:cxn ang="0">
                  <a:pos x="0" y="24"/>
                </a:cxn>
                <a:cxn ang="0">
                  <a:pos x="178" y="0"/>
                </a:cxn>
              </a:cxnLst>
              <a:rect l="0" t="0" r="r" b="b"/>
              <a:pathLst>
                <a:path w="1886" h="224">
                  <a:moveTo>
                    <a:pt x="178" y="0"/>
                  </a:moveTo>
                  <a:lnTo>
                    <a:pt x="1886" y="162"/>
                  </a:lnTo>
                  <a:lnTo>
                    <a:pt x="1886" y="224"/>
                  </a:lnTo>
                  <a:lnTo>
                    <a:pt x="1551" y="175"/>
                  </a:lnTo>
                  <a:lnTo>
                    <a:pt x="0" y="24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0" name="Freeform 356"/>
            <p:cNvSpPr>
              <a:spLocks/>
            </p:cNvSpPr>
            <p:nvPr/>
          </p:nvSpPr>
          <p:spPr bwMode="auto">
            <a:xfrm>
              <a:off x="3244" y="3229"/>
              <a:ext cx="391" cy="596"/>
            </a:xfrm>
            <a:custGeom>
              <a:avLst/>
              <a:gdLst/>
              <a:ahLst/>
              <a:cxnLst>
                <a:cxn ang="0">
                  <a:pos x="21" y="496"/>
                </a:cxn>
                <a:cxn ang="0">
                  <a:pos x="391" y="0"/>
                </a:cxn>
                <a:cxn ang="0">
                  <a:pos x="377" y="147"/>
                </a:cxn>
                <a:cxn ang="0">
                  <a:pos x="0" y="596"/>
                </a:cxn>
                <a:cxn ang="0">
                  <a:pos x="21" y="496"/>
                </a:cxn>
              </a:cxnLst>
              <a:rect l="0" t="0" r="r" b="b"/>
              <a:pathLst>
                <a:path w="391" h="596">
                  <a:moveTo>
                    <a:pt x="21" y="496"/>
                  </a:moveTo>
                  <a:lnTo>
                    <a:pt x="391" y="0"/>
                  </a:lnTo>
                  <a:lnTo>
                    <a:pt x="377" y="147"/>
                  </a:lnTo>
                  <a:lnTo>
                    <a:pt x="0" y="596"/>
                  </a:lnTo>
                  <a:lnTo>
                    <a:pt x="21" y="496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1" name="Freeform 357"/>
            <p:cNvSpPr>
              <a:spLocks/>
            </p:cNvSpPr>
            <p:nvPr/>
          </p:nvSpPr>
          <p:spPr bwMode="auto">
            <a:xfrm>
              <a:off x="3320" y="1198"/>
              <a:ext cx="2389" cy="837"/>
            </a:xfrm>
            <a:custGeom>
              <a:avLst/>
              <a:gdLst/>
              <a:ahLst/>
              <a:cxnLst>
                <a:cxn ang="0">
                  <a:pos x="34" y="792"/>
                </a:cxn>
                <a:cxn ang="0">
                  <a:pos x="2354" y="0"/>
                </a:cxn>
                <a:cxn ang="0">
                  <a:pos x="2389" y="46"/>
                </a:cxn>
                <a:cxn ang="0">
                  <a:pos x="0" y="837"/>
                </a:cxn>
                <a:cxn ang="0">
                  <a:pos x="34" y="792"/>
                </a:cxn>
              </a:cxnLst>
              <a:rect l="0" t="0" r="r" b="b"/>
              <a:pathLst>
                <a:path w="2389" h="837">
                  <a:moveTo>
                    <a:pt x="34" y="792"/>
                  </a:moveTo>
                  <a:lnTo>
                    <a:pt x="2354" y="0"/>
                  </a:lnTo>
                  <a:lnTo>
                    <a:pt x="2389" y="46"/>
                  </a:lnTo>
                  <a:lnTo>
                    <a:pt x="0" y="837"/>
                  </a:lnTo>
                  <a:lnTo>
                    <a:pt x="34" y="792"/>
                  </a:lnTo>
                  <a:close/>
                </a:path>
              </a:pathLst>
            </a:custGeom>
            <a:solidFill>
              <a:srgbClr val="5116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2" name="Freeform 358"/>
            <p:cNvSpPr>
              <a:spLocks/>
            </p:cNvSpPr>
            <p:nvPr/>
          </p:nvSpPr>
          <p:spPr bwMode="auto">
            <a:xfrm>
              <a:off x="2858" y="1323"/>
              <a:ext cx="2697" cy="2361"/>
            </a:xfrm>
            <a:custGeom>
              <a:avLst/>
              <a:gdLst/>
              <a:ahLst/>
              <a:cxnLst>
                <a:cxn ang="0">
                  <a:pos x="753" y="656"/>
                </a:cxn>
                <a:cxn ang="0">
                  <a:pos x="2697" y="0"/>
                </a:cxn>
                <a:cxn ang="0">
                  <a:pos x="2697" y="296"/>
                </a:cxn>
                <a:cxn ang="0">
                  <a:pos x="2669" y="414"/>
                </a:cxn>
                <a:cxn ang="0">
                  <a:pos x="2638" y="542"/>
                </a:cxn>
                <a:cxn ang="0">
                  <a:pos x="2604" y="677"/>
                </a:cxn>
                <a:cxn ang="0">
                  <a:pos x="2567" y="818"/>
                </a:cxn>
                <a:cxn ang="0">
                  <a:pos x="2522" y="962"/>
                </a:cxn>
                <a:cxn ang="0">
                  <a:pos x="2471" y="1109"/>
                </a:cxn>
                <a:cxn ang="0">
                  <a:pos x="2416" y="1257"/>
                </a:cxn>
                <a:cxn ang="0">
                  <a:pos x="2354" y="1404"/>
                </a:cxn>
                <a:cxn ang="0">
                  <a:pos x="2283" y="1549"/>
                </a:cxn>
                <a:cxn ang="0">
                  <a:pos x="2204" y="1691"/>
                </a:cxn>
                <a:cxn ang="0">
                  <a:pos x="2115" y="1825"/>
                </a:cxn>
                <a:cxn ang="0">
                  <a:pos x="2019" y="1954"/>
                </a:cxn>
                <a:cxn ang="0">
                  <a:pos x="1909" y="2072"/>
                </a:cxn>
                <a:cxn ang="0">
                  <a:pos x="1793" y="2180"/>
                </a:cxn>
                <a:cxn ang="0">
                  <a:pos x="1663" y="2277"/>
                </a:cxn>
                <a:cxn ang="0">
                  <a:pos x="1519" y="2361"/>
                </a:cxn>
                <a:cxn ang="0">
                  <a:pos x="1427" y="2348"/>
                </a:cxn>
                <a:cxn ang="0">
                  <a:pos x="1335" y="2333"/>
                </a:cxn>
                <a:cxn ang="0">
                  <a:pos x="1242" y="2318"/>
                </a:cxn>
                <a:cxn ang="0">
                  <a:pos x="1146" y="2301"/>
                </a:cxn>
                <a:cxn ang="0">
                  <a:pos x="1050" y="2284"/>
                </a:cxn>
                <a:cxn ang="0">
                  <a:pos x="955" y="2264"/>
                </a:cxn>
                <a:cxn ang="0">
                  <a:pos x="855" y="2245"/>
                </a:cxn>
                <a:cxn ang="0">
                  <a:pos x="760" y="2226"/>
                </a:cxn>
                <a:cxn ang="0">
                  <a:pos x="664" y="2206"/>
                </a:cxn>
                <a:cxn ang="0">
                  <a:pos x="564" y="2189"/>
                </a:cxn>
                <a:cxn ang="0">
                  <a:pos x="469" y="2170"/>
                </a:cxn>
                <a:cxn ang="0">
                  <a:pos x="373" y="2152"/>
                </a:cxn>
                <a:cxn ang="0">
                  <a:pos x="277" y="2135"/>
                </a:cxn>
                <a:cxn ang="0">
                  <a:pos x="185" y="2118"/>
                </a:cxn>
                <a:cxn ang="0">
                  <a:pos x="92" y="2103"/>
                </a:cxn>
                <a:cxn ang="0">
                  <a:pos x="0" y="2090"/>
                </a:cxn>
                <a:cxn ang="0">
                  <a:pos x="260" y="1727"/>
                </a:cxn>
                <a:cxn ang="0">
                  <a:pos x="595" y="1199"/>
                </a:cxn>
                <a:cxn ang="0">
                  <a:pos x="695" y="796"/>
                </a:cxn>
                <a:cxn ang="0">
                  <a:pos x="753" y="656"/>
                </a:cxn>
              </a:cxnLst>
              <a:rect l="0" t="0" r="r" b="b"/>
              <a:pathLst>
                <a:path w="2697" h="2361">
                  <a:moveTo>
                    <a:pt x="753" y="656"/>
                  </a:moveTo>
                  <a:lnTo>
                    <a:pt x="2697" y="0"/>
                  </a:lnTo>
                  <a:lnTo>
                    <a:pt x="2697" y="296"/>
                  </a:lnTo>
                  <a:lnTo>
                    <a:pt x="2669" y="414"/>
                  </a:lnTo>
                  <a:lnTo>
                    <a:pt x="2638" y="542"/>
                  </a:lnTo>
                  <a:lnTo>
                    <a:pt x="2604" y="677"/>
                  </a:lnTo>
                  <a:lnTo>
                    <a:pt x="2567" y="818"/>
                  </a:lnTo>
                  <a:lnTo>
                    <a:pt x="2522" y="962"/>
                  </a:lnTo>
                  <a:lnTo>
                    <a:pt x="2471" y="1109"/>
                  </a:lnTo>
                  <a:lnTo>
                    <a:pt x="2416" y="1257"/>
                  </a:lnTo>
                  <a:lnTo>
                    <a:pt x="2354" y="1404"/>
                  </a:lnTo>
                  <a:lnTo>
                    <a:pt x="2283" y="1549"/>
                  </a:lnTo>
                  <a:lnTo>
                    <a:pt x="2204" y="1691"/>
                  </a:lnTo>
                  <a:lnTo>
                    <a:pt x="2115" y="1825"/>
                  </a:lnTo>
                  <a:lnTo>
                    <a:pt x="2019" y="1954"/>
                  </a:lnTo>
                  <a:lnTo>
                    <a:pt x="1909" y="2072"/>
                  </a:lnTo>
                  <a:lnTo>
                    <a:pt x="1793" y="2180"/>
                  </a:lnTo>
                  <a:lnTo>
                    <a:pt x="1663" y="2277"/>
                  </a:lnTo>
                  <a:lnTo>
                    <a:pt x="1519" y="2361"/>
                  </a:lnTo>
                  <a:lnTo>
                    <a:pt x="1427" y="2348"/>
                  </a:lnTo>
                  <a:lnTo>
                    <a:pt x="1335" y="2333"/>
                  </a:lnTo>
                  <a:lnTo>
                    <a:pt x="1242" y="2318"/>
                  </a:lnTo>
                  <a:lnTo>
                    <a:pt x="1146" y="2301"/>
                  </a:lnTo>
                  <a:lnTo>
                    <a:pt x="1050" y="2284"/>
                  </a:lnTo>
                  <a:lnTo>
                    <a:pt x="955" y="2264"/>
                  </a:lnTo>
                  <a:lnTo>
                    <a:pt x="855" y="2245"/>
                  </a:lnTo>
                  <a:lnTo>
                    <a:pt x="760" y="2226"/>
                  </a:lnTo>
                  <a:lnTo>
                    <a:pt x="664" y="2206"/>
                  </a:lnTo>
                  <a:lnTo>
                    <a:pt x="564" y="2189"/>
                  </a:lnTo>
                  <a:lnTo>
                    <a:pt x="469" y="2170"/>
                  </a:lnTo>
                  <a:lnTo>
                    <a:pt x="373" y="2152"/>
                  </a:lnTo>
                  <a:lnTo>
                    <a:pt x="277" y="2135"/>
                  </a:lnTo>
                  <a:lnTo>
                    <a:pt x="185" y="2118"/>
                  </a:lnTo>
                  <a:lnTo>
                    <a:pt x="92" y="2103"/>
                  </a:lnTo>
                  <a:lnTo>
                    <a:pt x="0" y="2090"/>
                  </a:lnTo>
                  <a:lnTo>
                    <a:pt x="260" y="1727"/>
                  </a:lnTo>
                  <a:lnTo>
                    <a:pt x="595" y="1199"/>
                  </a:lnTo>
                  <a:lnTo>
                    <a:pt x="695" y="796"/>
                  </a:lnTo>
                  <a:lnTo>
                    <a:pt x="753" y="656"/>
                  </a:lnTo>
                  <a:close/>
                </a:path>
              </a:pathLst>
            </a:custGeom>
            <a:solidFill>
              <a:srgbClr val="632D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3" name="Freeform 359"/>
            <p:cNvSpPr>
              <a:spLocks/>
            </p:cNvSpPr>
            <p:nvPr/>
          </p:nvSpPr>
          <p:spPr bwMode="auto">
            <a:xfrm>
              <a:off x="2899" y="1841"/>
              <a:ext cx="1092" cy="1673"/>
            </a:xfrm>
            <a:custGeom>
              <a:avLst/>
              <a:gdLst/>
              <a:ahLst/>
              <a:cxnLst>
                <a:cxn ang="0">
                  <a:pos x="753" y="0"/>
                </a:cxn>
                <a:cxn ang="0">
                  <a:pos x="931" y="226"/>
                </a:cxn>
                <a:cxn ang="0">
                  <a:pos x="1092" y="869"/>
                </a:cxn>
                <a:cxn ang="0">
                  <a:pos x="951" y="1235"/>
                </a:cxn>
                <a:cxn ang="0">
                  <a:pos x="695" y="1673"/>
                </a:cxn>
                <a:cxn ang="0">
                  <a:pos x="397" y="1522"/>
                </a:cxn>
                <a:cxn ang="0">
                  <a:pos x="0" y="1483"/>
                </a:cxn>
                <a:cxn ang="0">
                  <a:pos x="318" y="1186"/>
                </a:cxn>
                <a:cxn ang="0">
                  <a:pos x="612" y="668"/>
                </a:cxn>
                <a:cxn ang="0">
                  <a:pos x="712" y="289"/>
                </a:cxn>
                <a:cxn ang="0">
                  <a:pos x="753" y="0"/>
                </a:cxn>
              </a:cxnLst>
              <a:rect l="0" t="0" r="r" b="b"/>
              <a:pathLst>
                <a:path w="1092" h="1673">
                  <a:moveTo>
                    <a:pt x="753" y="0"/>
                  </a:moveTo>
                  <a:lnTo>
                    <a:pt x="931" y="226"/>
                  </a:lnTo>
                  <a:lnTo>
                    <a:pt x="1092" y="869"/>
                  </a:lnTo>
                  <a:lnTo>
                    <a:pt x="951" y="1235"/>
                  </a:lnTo>
                  <a:lnTo>
                    <a:pt x="695" y="1673"/>
                  </a:lnTo>
                  <a:lnTo>
                    <a:pt x="397" y="1522"/>
                  </a:lnTo>
                  <a:lnTo>
                    <a:pt x="0" y="1483"/>
                  </a:lnTo>
                  <a:lnTo>
                    <a:pt x="318" y="1186"/>
                  </a:lnTo>
                  <a:lnTo>
                    <a:pt x="612" y="668"/>
                  </a:lnTo>
                  <a:lnTo>
                    <a:pt x="712" y="289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7700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4" name="Freeform 360"/>
            <p:cNvSpPr>
              <a:spLocks/>
            </p:cNvSpPr>
            <p:nvPr/>
          </p:nvSpPr>
          <p:spPr bwMode="auto">
            <a:xfrm>
              <a:off x="3036" y="1916"/>
              <a:ext cx="794" cy="1333"/>
            </a:xfrm>
            <a:custGeom>
              <a:avLst/>
              <a:gdLst/>
              <a:ahLst/>
              <a:cxnLst>
                <a:cxn ang="0">
                  <a:pos x="616" y="0"/>
                </a:cxn>
                <a:cxn ang="0">
                  <a:pos x="585" y="95"/>
                </a:cxn>
                <a:cxn ang="0">
                  <a:pos x="558" y="186"/>
                </a:cxn>
                <a:cxn ang="0">
                  <a:pos x="530" y="274"/>
                </a:cxn>
                <a:cxn ang="0">
                  <a:pos x="503" y="358"/>
                </a:cxn>
                <a:cxn ang="0">
                  <a:pos x="472" y="442"/>
                </a:cxn>
                <a:cxn ang="0">
                  <a:pos x="445" y="524"/>
                </a:cxn>
                <a:cxn ang="0">
                  <a:pos x="414" y="606"/>
                </a:cxn>
                <a:cxn ang="0">
                  <a:pos x="380" y="686"/>
                </a:cxn>
                <a:cxn ang="0">
                  <a:pos x="345" y="764"/>
                </a:cxn>
                <a:cxn ang="0">
                  <a:pos x="308" y="843"/>
                </a:cxn>
                <a:cxn ang="0">
                  <a:pos x="267" y="923"/>
                </a:cxn>
                <a:cxn ang="0">
                  <a:pos x="222" y="1001"/>
                </a:cxn>
                <a:cxn ang="0">
                  <a:pos x="174" y="1083"/>
                </a:cxn>
                <a:cxn ang="0">
                  <a:pos x="123" y="1165"/>
                </a:cxn>
                <a:cxn ang="0">
                  <a:pos x="65" y="1247"/>
                </a:cxn>
                <a:cxn ang="0">
                  <a:pos x="0" y="1333"/>
                </a:cxn>
                <a:cxn ang="0">
                  <a:pos x="181" y="1298"/>
                </a:cxn>
                <a:cxn ang="0">
                  <a:pos x="417" y="1085"/>
                </a:cxn>
                <a:cxn ang="0">
                  <a:pos x="513" y="971"/>
                </a:cxn>
                <a:cxn ang="0">
                  <a:pos x="585" y="869"/>
                </a:cxn>
                <a:cxn ang="0">
                  <a:pos x="643" y="777"/>
                </a:cxn>
                <a:cxn ang="0">
                  <a:pos x="688" y="686"/>
                </a:cxn>
                <a:cxn ang="0">
                  <a:pos x="722" y="593"/>
                </a:cxn>
                <a:cxn ang="0">
                  <a:pos x="749" y="494"/>
                </a:cxn>
                <a:cxn ang="0">
                  <a:pos x="770" y="382"/>
                </a:cxn>
                <a:cxn ang="0">
                  <a:pos x="794" y="253"/>
                </a:cxn>
                <a:cxn ang="0">
                  <a:pos x="715" y="63"/>
                </a:cxn>
                <a:cxn ang="0">
                  <a:pos x="616" y="0"/>
                </a:cxn>
              </a:cxnLst>
              <a:rect l="0" t="0" r="r" b="b"/>
              <a:pathLst>
                <a:path w="794" h="1333">
                  <a:moveTo>
                    <a:pt x="616" y="0"/>
                  </a:moveTo>
                  <a:lnTo>
                    <a:pt x="585" y="95"/>
                  </a:lnTo>
                  <a:lnTo>
                    <a:pt x="558" y="186"/>
                  </a:lnTo>
                  <a:lnTo>
                    <a:pt x="530" y="274"/>
                  </a:lnTo>
                  <a:lnTo>
                    <a:pt x="503" y="358"/>
                  </a:lnTo>
                  <a:lnTo>
                    <a:pt x="472" y="442"/>
                  </a:lnTo>
                  <a:lnTo>
                    <a:pt x="445" y="524"/>
                  </a:lnTo>
                  <a:lnTo>
                    <a:pt x="414" y="606"/>
                  </a:lnTo>
                  <a:lnTo>
                    <a:pt x="380" y="686"/>
                  </a:lnTo>
                  <a:lnTo>
                    <a:pt x="345" y="764"/>
                  </a:lnTo>
                  <a:lnTo>
                    <a:pt x="308" y="843"/>
                  </a:lnTo>
                  <a:lnTo>
                    <a:pt x="267" y="923"/>
                  </a:lnTo>
                  <a:lnTo>
                    <a:pt x="222" y="1001"/>
                  </a:lnTo>
                  <a:lnTo>
                    <a:pt x="174" y="1083"/>
                  </a:lnTo>
                  <a:lnTo>
                    <a:pt x="123" y="1165"/>
                  </a:lnTo>
                  <a:lnTo>
                    <a:pt x="65" y="1247"/>
                  </a:lnTo>
                  <a:lnTo>
                    <a:pt x="0" y="1333"/>
                  </a:lnTo>
                  <a:lnTo>
                    <a:pt x="181" y="1298"/>
                  </a:lnTo>
                  <a:lnTo>
                    <a:pt x="417" y="1085"/>
                  </a:lnTo>
                  <a:lnTo>
                    <a:pt x="513" y="971"/>
                  </a:lnTo>
                  <a:lnTo>
                    <a:pt x="585" y="869"/>
                  </a:lnTo>
                  <a:lnTo>
                    <a:pt x="643" y="777"/>
                  </a:lnTo>
                  <a:lnTo>
                    <a:pt x="688" y="686"/>
                  </a:lnTo>
                  <a:lnTo>
                    <a:pt x="722" y="593"/>
                  </a:lnTo>
                  <a:lnTo>
                    <a:pt x="749" y="494"/>
                  </a:lnTo>
                  <a:lnTo>
                    <a:pt x="770" y="382"/>
                  </a:lnTo>
                  <a:lnTo>
                    <a:pt x="794" y="253"/>
                  </a:lnTo>
                  <a:lnTo>
                    <a:pt x="715" y="63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5" name="Freeform 361"/>
            <p:cNvSpPr>
              <a:spLocks/>
            </p:cNvSpPr>
            <p:nvPr/>
          </p:nvSpPr>
          <p:spPr bwMode="auto">
            <a:xfrm>
              <a:off x="4069" y="1172"/>
              <a:ext cx="534" cy="404"/>
            </a:xfrm>
            <a:custGeom>
              <a:avLst/>
              <a:gdLst/>
              <a:ahLst/>
              <a:cxnLst>
                <a:cxn ang="0">
                  <a:pos x="497" y="0"/>
                </a:cxn>
                <a:cxn ang="0">
                  <a:pos x="356" y="115"/>
                </a:cxn>
                <a:cxn ang="0">
                  <a:pos x="236" y="214"/>
                </a:cxn>
                <a:cxn ang="0">
                  <a:pos x="0" y="404"/>
                </a:cxn>
                <a:cxn ang="0">
                  <a:pos x="497" y="266"/>
                </a:cxn>
                <a:cxn ang="0">
                  <a:pos x="534" y="115"/>
                </a:cxn>
                <a:cxn ang="0">
                  <a:pos x="497" y="0"/>
                </a:cxn>
              </a:cxnLst>
              <a:rect l="0" t="0" r="r" b="b"/>
              <a:pathLst>
                <a:path w="534" h="404">
                  <a:moveTo>
                    <a:pt x="497" y="0"/>
                  </a:moveTo>
                  <a:lnTo>
                    <a:pt x="356" y="115"/>
                  </a:lnTo>
                  <a:lnTo>
                    <a:pt x="236" y="214"/>
                  </a:lnTo>
                  <a:lnTo>
                    <a:pt x="0" y="404"/>
                  </a:lnTo>
                  <a:lnTo>
                    <a:pt x="497" y="266"/>
                  </a:lnTo>
                  <a:lnTo>
                    <a:pt x="534" y="115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6" name="Freeform 362"/>
            <p:cNvSpPr>
              <a:spLocks/>
            </p:cNvSpPr>
            <p:nvPr/>
          </p:nvSpPr>
          <p:spPr bwMode="auto">
            <a:xfrm>
              <a:off x="3631" y="88"/>
              <a:ext cx="1787" cy="1789"/>
            </a:xfrm>
            <a:custGeom>
              <a:avLst/>
              <a:gdLst/>
              <a:ahLst/>
              <a:cxnLst>
                <a:cxn ang="0">
                  <a:pos x="637" y="0"/>
                </a:cxn>
                <a:cxn ang="0">
                  <a:pos x="637" y="278"/>
                </a:cxn>
                <a:cxn ang="0">
                  <a:pos x="654" y="619"/>
                </a:cxn>
                <a:cxn ang="0">
                  <a:pos x="517" y="832"/>
                </a:cxn>
                <a:cxn ang="0">
                  <a:pos x="319" y="1059"/>
                </a:cxn>
                <a:cxn ang="0">
                  <a:pos x="319" y="1186"/>
                </a:cxn>
                <a:cxn ang="0">
                  <a:pos x="260" y="1337"/>
                </a:cxn>
                <a:cxn ang="0">
                  <a:pos x="161" y="1526"/>
                </a:cxn>
                <a:cxn ang="0">
                  <a:pos x="0" y="1789"/>
                </a:cxn>
                <a:cxn ang="0">
                  <a:pos x="240" y="1664"/>
                </a:cxn>
                <a:cxn ang="0">
                  <a:pos x="674" y="1537"/>
                </a:cxn>
                <a:cxn ang="0">
                  <a:pos x="1232" y="1373"/>
                </a:cxn>
                <a:cxn ang="0">
                  <a:pos x="1609" y="1209"/>
                </a:cxn>
                <a:cxn ang="0">
                  <a:pos x="1787" y="1160"/>
                </a:cxn>
                <a:cxn ang="0">
                  <a:pos x="1725" y="1076"/>
                </a:cxn>
                <a:cxn ang="0">
                  <a:pos x="1660" y="996"/>
                </a:cxn>
                <a:cxn ang="0">
                  <a:pos x="1592" y="921"/>
                </a:cxn>
                <a:cxn ang="0">
                  <a:pos x="1523" y="849"/>
                </a:cxn>
                <a:cxn ang="0">
                  <a:pos x="1455" y="780"/>
                </a:cxn>
                <a:cxn ang="0">
                  <a:pos x="1386" y="716"/>
                </a:cxn>
                <a:cxn ang="0">
                  <a:pos x="1318" y="653"/>
                </a:cxn>
                <a:cxn ang="0">
                  <a:pos x="1246" y="591"/>
                </a:cxn>
                <a:cxn ang="0">
                  <a:pos x="1174" y="532"/>
                </a:cxn>
                <a:cxn ang="0">
                  <a:pos x="1106" y="474"/>
                </a:cxn>
                <a:cxn ang="0">
                  <a:pos x="1034" y="418"/>
                </a:cxn>
                <a:cxn ang="0">
                  <a:pos x="965" y="362"/>
                </a:cxn>
                <a:cxn ang="0">
                  <a:pos x="897" y="306"/>
                </a:cxn>
                <a:cxn ang="0">
                  <a:pos x="828" y="250"/>
                </a:cxn>
                <a:cxn ang="0">
                  <a:pos x="760" y="194"/>
                </a:cxn>
                <a:cxn ang="0">
                  <a:pos x="695" y="138"/>
                </a:cxn>
                <a:cxn ang="0">
                  <a:pos x="637" y="0"/>
                </a:cxn>
              </a:cxnLst>
              <a:rect l="0" t="0" r="r" b="b"/>
              <a:pathLst>
                <a:path w="1787" h="1789">
                  <a:moveTo>
                    <a:pt x="637" y="0"/>
                  </a:moveTo>
                  <a:lnTo>
                    <a:pt x="637" y="278"/>
                  </a:lnTo>
                  <a:lnTo>
                    <a:pt x="654" y="619"/>
                  </a:lnTo>
                  <a:lnTo>
                    <a:pt x="517" y="832"/>
                  </a:lnTo>
                  <a:lnTo>
                    <a:pt x="319" y="1059"/>
                  </a:lnTo>
                  <a:lnTo>
                    <a:pt x="319" y="1186"/>
                  </a:lnTo>
                  <a:lnTo>
                    <a:pt x="260" y="1337"/>
                  </a:lnTo>
                  <a:lnTo>
                    <a:pt x="161" y="1526"/>
                  </a:lnTo>
                  <a:lnTo>
                    <a:pt x="0" y="1789"/>
                  </a:lnTo>
                  <a:lnTo>
                    <a:pt x="240" y="1664"/>
                  </a:lnTo>
                  <a:lnTo>
                    <a:pt x="674" y="1537"/>
                  </a:lnTo>
                  <a:lnTo>
                    <a:pt x="1232" y="1373"/>
                  </a:lnTo>
                  <a:lnTo>
                    <a:pt x="1609" y="1209"/>
                  </a:lnTo>
                  <a:lnTo>
                    <a:pt x="1787" y="1160"/>
                  </a:lnTo>
                  <a:lnTo>
                    <a:pt x="1725" y="1076"/>
                  </a:lnTo>
                  <a:lnTo>
                    <a:pt x="1660" y="996"/>
                  </a:lnTo>
                  <a:lnTo>
                    <a:pt x="1592" y="921"/>
                  </a:lnTo>
                  <a:lnTo>
                    <a:pt x="1523" y="849"/>
                  </a:lnTo>
                  <a:lnTo>
                    <a:pt x="1455" y="780"/>
                  </a:lnTo>
                  <a:lnTo>
                    <a:pt x="1386" y="716"/>
                  </a:lnTo>
                  <a:lnTo>
                    <a:pt x="1318" y="653"/>
                  </a:lnTo>
                  <a:lnTo>
                    <a:pt x="1246" y="591"/>
                  </a:lnTo>
                  <a:lnTo>
                    <a:pt x="1174" y="532"/>
                  </a:lnTo>
                  <a:lnTo>
                    <a:pt x="1106" y="474"/>
                  </a:lnTo>
                  <a:lnTo>
                    <a:pt x="1034" y="418"/>
                  </a:lnTo>
                  <a:lnTo>
                    <a:pt x="965" y="362"/>
                  </a:lnTo>
                  <a:lnTo>
                    <a:pt x="897" y="306"/>
                  </a:lnTo>
                  <a:lnTo>
                    <a:pt x="828" y="250"/>
                  </a:lnTo>
                  <a:lnTo>
                    <a:pt x="760" y="194"/>
                  </a:lnTo>
                  <a:lnTo>
                    <a:pt x="695" y="138"/>
                  </a:lnTo>
                  <a:lnTo>
                    <a:pt x="637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7" name="Freeform 363"/>
            <p:cNvSpPr>
              <a:spLocks/>
            </p:cNvSpPr>
            <p:nvPr/>
          </p:nvSpPr>
          <p:spPr bwMode="auto">
            <a:xfrm>
              <a:off x="3156" y="1172"/>
              <a:ext cx="1718" cy="1753"/>
            </a:xfrm>
            <a:custGeom>
              <a:avLst/>
              <a:gdLst/>
              <a:ahLst/>
              <a:cxnLst>
                <a:cxn ang="0">
                  <a:pos x="835" y="0"/>
                </a:cxn>
                <a:cxn ang="0">
                  <a:pos x="1191" y="190"/>
                </a:cxn>
                <a:cxn ang="0">
                  <a:pos x="1293" y="263"/>
                </a:cxn>
                <a:cxn ang="0">
                  <a:pos x="1386" y="339"/>
                </a:cxn>
                <a:cxn ang="0">
                  <a:pos x="1464" y="412"/>
                </a:cxn>
                <a:cxn ang="0">
                  <a:pos x="1533" y="488"/>
                </a:cxn>
                <a:cxn ang="0">
                  <a:pos x="1588" y="563"/>
                </a:cxn>
                <a:cxn ang="0">
                  <a:pos x="1632" y="639"/>
                </a:cxn>
                <a:cxn ang="0">
                  <a:pos x="1666" y="716"/>
                </a:cxn>
                <a:cxn ang="0">
                  <a:pos x="1694" y="796"/>
                </a:cxn>
                <a:cxn ang="0">
                  <a:pos x="1711" y="876"/>
                </a:cxn>
                <a:cxn ang="0">
                  <a:pos x="1718" y="958"/>
                </a:cxn>
                <a:cxn ang="0">
                  <a:pos x="1718" y="1042"/>
                </a:cxn>
                <a:cxn ang="0">
                  <a:pos x="1711" y="1128"/>
                </a:cxn>
                <a:cxn ang="0">
                  <a:pos x="1697" y="1217"/>
                </a:cxn>
                <a:cxn ang="0">
                  <a:pos x="1680" y="1309"/>
                </a:cxn>
                <a:cxn ang="0">
                  <a:pos x="1656" y="1404"/>
                </a:cxn>
                <a:cxn ang="0">
                  <a:pos x="1625" y="1501"/>
                </a:cxn>
                <a:cxn ang="0">
                  <a:pos x="1509" y="1577"/>
                </a:cxn>
                <a:cxn ang="0">
                  <a:pos x="1368" y="1564"/>
                </a:cxn>
                <a:cxn ang="0">
                  <a:pos x="1091" y="1564"/>
                </a:cxn>
                <a:cxn ang="0">
                  <a:pos x="694" y="1602"/>
                </a:cxn>
                <a:cxn ang="0">
                  <a:pos x="318" y="1652"/>
                </a:cxn>
                <a:cxn ang="0">
                  <a:pos x="0" y="1753"/>
                </a:cxn>
                <a:cxn ang="0">
                  <a:pos x="212" y="1564"/>
                </a:cxn>
                <a:cxn ang="0">
                  <a:pos x="595" y="1059"/>
                </a:cxn>
                <a:cxn ang="0">
                  <a:pos x="852" y="619"/>
                </a:cxn>
                <a:cxn ang="0">
                  <a:pos x="872" y="378"/>
                </a:cxn>
                <a:cxn ang="0">
                  <a:pos x="835" y="125"/>
                </a:cxn>
                <a:cxn ang="0">
                  <a:pos x="835" y="0"/>
                </a:cxn>
              </a:cxnLst>
              <a:rect l="0" t="0" r="r" b="b"/>
              <a:pathLst>
                <a:path w="1718" h="1753">
                  <a:moveTo>
                    <a:pt x="835" y="0"/>
                  </a:moveTo>
                  <a:lnTo>
                    <a:pt x="1191" y="190"/>
                  </a:lnTo>
                  <a:lnTo>
                    <a:pt x="1293" y="263"/>
                  </a:lnTo>
                  <a:lnTo>
                    <a:pt x="1386" y="339"/>
                  </a:lnTo>
                  <a:lnTo>
                    <a:pt x="1464" y="412"/>
                  </a:lnTo>
                  <a:lnTo>
                    <a:pt x="1533" y="488"/>
                  </a:lnTo>
                  <a:lnTo>
                    <a:pt x="1588" y="563"/>
                  </a:lnTo>
                  <a:lnTo>
                    <a:pt x="1632" y="639"/>
                  </a:lnTo>
                  <a:lnTo>
                    <a:pt x="1666" y="716"/>
                  </a:lnTo>
                  <a:lnTo>
                    <a:pt x="1694" y="796"/>
                  </a:lnTo>
                  <a:lnTo>
                    <a:pt x="1711" y="876"/>
                  </a:lnTo>
                  <a:lnTo>
                    <a:pt x="1718" y="958"/>
                  </a:lnTo>
                  <a:lnTo>
                    <a:pt x="1718" y="1042"/>
                  </a:lnTo>
                  <a:lnTo>
                    <a:pt x="1711" y="1128"/>
                  </a:lnTo>
                  <a:lnTo>
                    <a:pt x="1697" y="1217"/>
                  </a:lnTo>
                  <a:lnTo>
                    <a:pt x="1680" y="1309"/>
                  </a:lnTo>
                  <a:lnTo>
                    <a:pt x="1656" y="1404"/>
                  </a:lnTo>
                  <a:lnTo>
                    <a:pt x="1625" y="1501"/>
                  </a:lnTo>
                  <a:lnTo>
                    <a:pt x="1509" y="1577"/>
                  </a:lnTo>
                  <a:lnTo>
                    <a:pt x="1368" y="1564"/>
                  </a:lnTo>
                  <a:lnTo>
                    <a:pt x="1091" y="1564"/>
                  </a:lnTo>
                  <a:lnTo>
                    <a:pt x="694" y="1602"/>
                  </a:lnTo>
                  <a:lnTo>
                    <a:pt x="318" y="1652"/>
                  </a:lnTo>
                  <a:lnTo>
                    <a:pt x="0" y="1753"/>
                  </a:lnTo>
                  <a:lnTo>
                    <a:pt x="212" y="1564"/>
                  </a:lnTo>
                  <a:lnTo>
                    <a:pt x="595" y="1059"/>
                  </a:lnTo>
                  <a:lnTo>
                    <a:pt x="852" y="619"/>
                  </a:lnTo>
                  <a:lnTo>
                    <a:pt x="872" y="378"/>
                  </a:lnTo>
                  <a:lnTo>
                    <a:pt x="835" y="125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rgbClr val="AD892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8" name="Freeform 364"/>
            <p:cNvSpPr>
              <a:spLocks/>
            </p:cNvSpPr>
            <p:nvPr/>
          </p:nvSpPr>
          <p:spPr bwMode="auto">
            <a:xfrm>
              <a:off x="1848" y="3370"/>
              <a:ext cx="1520" cy="517"/>
            </a:xfrm>
            <a:custGeom>
              <a:avLst/>
              <a:gdLst/>
              <a:ahLst/>
              <a:cxnLst>
                <a:cxn ang="0">
                  <a:pos x="24" y="483"/>
                </a:cxn>
                <a:cxn ang="0">
                  <a:pos x="51" y="418"/>
                </a:cxn>
                <a:cxn ang="0">
                  <a:pos x="96" y="353"/>
                </a:cxn>
                <a:cxn ang="0">
                  <a:pos x="137" y="267"/>
                </a:cxn>
                <a:cxn ang="0">
                  <a:pos x="185" y="243"/>
                </a:cxn>
                <a:cxn ang="0">
                  <a:pos x="233" y="224"/>
                </a:cxn>
                <a:cxn ang="0">
                  <a:pos x="277" y="204"/>
                </a:cxn>
                <a:cxn ang="0">
                  <a:pos x="322" y="189"/>
                </a:cxn>
                <a:cxn ang="0">
                  <a:pos x="366" y="174"/>
                </a:cxn>
                <a:cxn ang="0">
                  <a:pos x="411" y="161"/>
                </a:cxn>
                <a:cxn ang="0">
                  <a:pos x="455" y="151"/>
                </a:cxn>
                <a:cxn ang="0">
                  <a:pos x="500" y="140"/>
                </a:cxn>
                <a:cxn ang="0">
                  <a:pos x="544" y="131"/>
                </a:cxn>
                <a:cxn ang="0">
                  <a:pos x="592" y="123"/>
                </a:cxn>
                <a:cxn ang="0">
                  <a:pos x="640" y="116"/>
                </a:cxn>
                <a:cxn ang="0">
                  <a:pos x="688" y="110"/>
                </a:cxn>
                <a:cxn ang="0">
                  <a:pos x="739" y="101"/>
                </a:cxn>
                <a:cxn ang="0">
                  <a:pos x="794" y="94"/>
                </a:cxn>
                <a:cxn ang="0">
                  <a:pos x="852" y="88"/>
                </a:cxn>
                <a:cxn ang="0">
                  <a:pos x="911" y="82"/>
                </a:cxn>
                <a:cxn ang="0">
                  <a:pos x="965" y="82"/>
                </a:cxn>
                <a:cxn ang="0">
                  <a:pos x="999" y="0"/>
                </a:cxn>
                <a:cxn ang="0">
                  <a:pos x="1143" y="25"/>
                </a:cxn>
                <a:cxn ang="0">
                  <a:pos x="1112" y="129"/>
                </a:cxn>
                <a:cxn ang="0">
                  <a:pos x="1222" y="170"/>
                </a:cxn>
                <a:cxn ang="0">
                  <a:pos x="1290" y="226"/>
                </a:cxn>
                <a:cxn ang="0">
                  <a:pos x="1359" y="276"/>
                </a:cxn>
                <a:cxn ang="0">
                  <a:pos x="1431" y="340"/>
                </a:cxn>
                <a:cxn ang="0">
                  <a:pos x="1468" y="323"/>
                </a:cxn>
                <a:cxn ang="0">
                  <a:pos x="1520" y="353"/>
                </a:cxn>
                <a:cxn ang="0">
                  <a:pos x="1424" y="517"/>
                </a:cxn>
                <a:cxn ang="0">
                  <a:pos x="0" y="517"/>
                </a:cxn>
                <a:cxn ang="0">
                  <a:pos x="24" y="483"/>
                </a:cxn>
              </a:cxnLst>
              <a:rect l="0" t="0" r="r" b="b"/>
              <a:pathLst>
                <a:path w="1520" h="517">
                  <a:moveTo>
                    <a:pt x="24" y="483"/>
                  </a:moveTo>
                  <a:lnTo>
                    <a:pt x="51" y="418"/>
                  </a:lnTo>
                  <a:lnTo>
                    <a:pt x="96" y="353"/>
                  </a:lnTo>
                  <a:lnTo>
                    <a:pt x="137" y="267"/>
                  </a:lnTo>
                  <a:lnTo>
                    <a:pt x="185" y="243"/>
                  </a:lnTo>
                  <a:lnTo>
                    <a:pt x="233" y="224"/>
                  </a:lnTo>
                  <a:lnTo>
                    <a:pt x="277" y="204"/>
                  </a:lnTo>
                  <a:lnTo>
                    <a:pt x="322" y="189"/>
                  </a:lnTo>
                  <a:lnTo>
                    <a:pt x="366" y="174"/>
                  </a:lnTo>
                  <a:lnTo>
                    <a:pt x="411" y="161"/>
                  </a:lnTo>
                  <a:lnTo>
                    <a:pt x="455" y="151"/>
                  </a:lnTo>
                  <a:lnTo>
                    <a:pt x="500" y="140"/>
                  </a:lnTo>
                  <a:lnTo>
                    <a:pt x="544" y="131"/>
                  </a:lnTo>
                  <a:lnTo>
                    <a:pt x="592" y="123"/>
                  </a:lnTo>
                  <a:lnTo>
                    <a:pt x="640" y="116"/>
                  </a:lnTo>
                  <a:lnTo>
                    <a:pt x="688" y="110"/>
                  </a:lnTo>
                  <a:lnTo>
                    <a:pt x="739" y="101"/>
                  </a:lnTo>
                  <a:lnTo>
                    <a:pt x="794" y="94"/>
                  </a:lnTo>
                  <a:lnTo>
                    <a:pt x="852" y="88"/>
                  </a:lnTo>
                  <a:lnTo>
                    <a:pt x="911" y="82"/>
                  </a:lnTo>
                  <a:lnTo>
                    <a:pt x="965" y="82"/>
                  </a:lnTo>
                  <a:lnTo>
                    <a:pt x="999" y="0"/>
                  </a:lnTo>
                  <a:lnTo>
                    <a:pt x="1143" y="25"/>
                  </a:lnTo>
                  <a:lnTo>
                    <a:pt x="1112" y="129"/>
                  </a:lnTo>
                  <a:lnTo>
                    <a:pt x="1222" y="170"/>
                  </a:lnTo>
                  <a:lnTo>
                    <a:pt x="1290" y="226"/>
                  </a:lnTo>
                  <a:lnTo>
                    <a:pt x="1359" y="276"/>
                  </a:lnTo>
                  <a:lnTo>
                    <a:pt x="1431" y="340"/>
                  </a:lnTo>
                  <a:lnTo>
                    <a:pt x="1468" y="323"/>
                  </a:lnTo>
                  <a:lnTo>
                    <a:pt x="1520" y="353"/>
                  </a:lnTo>
                  <a:lnTo>
                    <a:pt x="1424" y="517"/>
                  </a:lnTo>
                  <a:lnTo>
                    <a:pt x="0" y="517"/>
                  </a:lnTo>
                  <a:lnTo>
                    <a:pt x="24" y="483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9" name="Freeform 365"/>
            <p:cNvSpPr>
              <a:spLocks/>
            </p:cNvSpPr>
            <p:nvPr/>
          </p:nvSpPr>
          <p:spPr bwMode="auto">
            <a:xfrm>
              <a:off x="2759" y="150"/>
              <a:ext cx="1622" cy="3325"/>
            </a:xfrm>
            <a:custGeom>
              <a:avLst/>
              <a:gdLst/>
              <a:ahLst/>
              <a:cxnLst>
                <a:cxn ang="0">
                  <a:pos x="1584" y="0"/>
                </a:cxn>
                <a:cxn ang="0">
                  <a:pos x="0" y="3325"/>
                </a:cxn>
                <a:cxn ang="0">
                  <a:pos x="177" y="3325"/>
                </a:cxn>
                <a:cxn ang="0">
                  <a:pos x="1622" y="48"/>
                </a:cxn>
                <a:cxn ang="0">
                  <a:pos x="1584" y="0"/>
                </a:cxn>
              </a:cxnLst>
              <a:rect l="0" t="0" r="r" b="b"/>
              <a:pathLst>
                <a:path w="1622" h="3325">
                  <a:moveTo>
                    <a:pt x="1584" y="0"/>
                  </a:moveTo>
                  <a:lnTo>
                    <a:pt x="0" y="3325"/>
                  </a:lnTo>
                  <a:lnTo>
                    <a:pt x="177" y="3325"/>
                  </a:lnTo>
                  <a:lnTo>
                    <a:pt x="1622" y="48"/>
                  </a:lnTo>
                  <a:lnTo>
                    <a:pt x="1584" y="0"/>
                  </a:lnTo>
                  <a:close/>
                </a:path>
              </a:pathLst>
            </a:custGeom>
            <a:solidFill>
              <a:srgbClr val="3507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0" name="Freeform 366"/>
            <p:cNvSpPr>
              <a:spLocks/>
            </p:cNvSpPr>
            <p:nvPr/>
          </p:nvSpPr>
          <p:spPr bwMode="auto">
            <a:xfrm>
              <a:off x="2759" y="107"/>
              <a:ext cx="1622" cy="3381"/>
            </a:xfrm>
            <a:custGeom>
              <a:avLst/>
              <a:gdLst/>
              <a:ahLst/>
              <a:cxnLst>
                <a:cxn ang="0">
                  <a:pos x="1577" y="0"/>
                </a:cxn>
                <a:cxn ang="0">
                  <a:pos x="0" y="3368"/>
                </a:cxn>
                <a:cxn ang="0">
                  <a:pos x="78" y="3381"/>
                </a:cxn>
                <a:cxn ang="0">
                  <a:pos x="1622" y="26"/>
                </a:cxn>
                <a:cxn ang="0">
                  <a:pos x="1577" y="0"/>
                </a:cxn>
              </a:cxnLst>
              <a:rect l="0" t="0" r="r" b="b"/>
              <a:pathLst>
                <a:path w="1622" h="3381">
                  <a:moveTo>
                    <a:pt x="1577" y="0"/>
                  </a:moveTo>
                  <a:lnTo>
                    <a:pt x="0" y="3368"/>
                  </a:lnTo>
                  <a:lnTo>
                    <a:pt x="78" y="3381"/>
                  </a:lnTo>
                  <a:lnTo>
                    <a:pt x="1622" y="26"/>
                  </a:lnTo>
                  <a:lnTo>
                    <a:pt x="1577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1" name="Freeform 367"/>
            <p:cNvSpPr>
              <a:spLocks/>
            </p:cNvSpPr>
            <p:nvPr/>
          </p:nvSpPr>
          <p:spPr bwMode="auto">
            <a:xfrm>
              <a:off x="2940" y="1481"/>
              <a:ext cx="1187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7" y="209"/>
                </a:cxn>
                <a:cxn ang="0">
                  <a:pos x="910" y="196"/>
                </a:cxn>
                <a:cxn ang="0">
                  <a:pos x="3" y="43"/>
                </a:cxn>
                <a:cxn ang="0">
                  <a:pos x="0" y="0"/>
                </a:cxn>
              </a:cxnLst>
              <a:rect l="0" t="0" r="r" b="b"/>
              <a:pathLst>
                <a:path w="1187" h="209">
                  <a:moveTo>
                    <a:pt x="0" y="0"/>
                  </a:moveTo>
                  <a:lnTo>
                    <a:pt x="1187" y="209"/>
                  </a:lnTo>
                  <a:lnTo>
                    <a:pt x="910" y="196"/>
                  </a:lnTo>
                  <a:lnTo>
                    <a:pt x="3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2" name="Freeform 368"/>
            <p:cNvSpPr>
              <a:spLocks/>
            </p:cNvSpPr>
            <p:nvPr/>
          </p:nvSpPr>
          <p:spPr bwMode="auto">
            <a:xfrm>
              <a:off x="1906" y="1172"/>
              <a:ext cx="2002" cy="2644"/>
            </a:xfrm>
            <a:custGeom>
              <a:avLst/>
              <a:gdLst/>
              <a:ahLst/>
              <a:cxnLst>
                <a:cxn ang="0">
                  <a:pos x="1886" y="151"/>
                </a:cxn>
                <a:cxn ang="0">
                  <a:pos x="1191" y="1098"/>
                </a:cxn>
                <a:cxn ang="0">
                  <a:pos x="517" y="2032"/>
                </a:cxn>
                <a:cxn ang="0">
                  <a:pos x="0" y="2644"/>
                </a:cxn>
                <a:cxn ang="0">
                  <a:pos x="497" y="2006"/>
                </a:cxn>
                <a:cxn ang="0">
                  <a:pos x="1171" y="1085"/>
                </a:cxn>
                <a:cxn ang="0">
                  <a:pos x="2002" y="0"/>
                </a:cxn>
                <a:cxn ang="0">
                  <a:pos x="1886" y="151"/>
                </a:cxn>
              </a:cxnLst>
              <a:rect l="0" t="0" r="r" b="b"/>
              <a:pathLst>
                <a:path w="2002" h="2644">
                  <a:moveTo>
                    <a:pt x="1886" y="151"/>
                  </a:moveTo>
                  <a:lnTo>
                    <a:pt x="1191" y="1098"/>
                  </a:lnTo>
                  <a:lnTo>
                    <a:pt x="517" y="2032"/>
                  </a:lnTo>
                  <a:lnTo>
                    <a:pt x="0" y="2644"/>
                  </a:lnTo>
                  <a:lnTo>
                    <a:pt x="497" y="2006"/>
                  </a:lnTo>
                  <a:lnTo>
                    <a:pt x="1171" y="1085"/>
                  </a:lnTo>
                  <a:lnTo>
                    <a:pt x="2002" y="0"/>
                  </a:lnTo>
                  <a:lnTo>
                    <a:pt x="1886" y="151"/>
                  </a:lnTo>
                  <a:close/>
                </a:path>
              </a:pathLst>
            </a:custGeom>
            <a:solidFill>
              <a:srgbClr val="4C1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3" name="Freeform 369"/>
            <p:cNvSpPr>
              <a:spLocks/>
            </p:cNvSpPr>
            <p:nvPr/>
          </p:nvSpPr>
          <p:spPr bwMode="auto">
            <a:xfrm>
              <a:off x="3453" y="2863"/>
              <a:ext cx="418" cy="599"/>
            </a:xfrm>
            <a:custGeom>
              <a:avLst/>
              <a:gdLst/>
              <a:ahLst/>
              <a:cxnLst>
                <a:cxn ang="0">
                  <a:pos x="356" y="0"/>
                </a:cxn>
                <a:cxn ang="0">
                  <a:pos x="158" y="351"/>
                </a:cxn>
                <a:cxn ang="0">
                  <a:pos x="0" y="537"/>
                </a:cxn>
                <a:cxn ang="0">
                  <a:pos x="141" y="599"/>
                </a:cxn>
                <a:cxn ang="0">
                  <a:pos x="277" y="448"/>
                </a:cxn>
                <a:cxn ang="0">
                  <a:pos x="418" y="112"/>
                </a:cxn>
                <a:cxn ang="0">
                  <a:pos x="356" y="0"/>
                </a:cxn>
              </a:cxnLst>
              <a:rect l="0" t="0" r="r" b="b"/>
              <a:pathLst>
                <a:path w="418" h="599">
                  <a:moveTo>
                    <a:pt x="356" y="0"/>
                  </a:moveTo>
                  <a:lnTo>
                    <a:pt x="158" y="351"/>
                  </a:lnTo>
                  <a:lnTo>
                    <a:pt x="0" y="537"/>
                  </a:lnTo>
                  <a:lnTo>
                    <a:pt x="141" y="599"/>
                  </a:lnTo>
                  <a:lnTo>
                    <a:pt x="277" y="448"/>
                  </a:lnTo>
                  <a:lnTo>
                    <a:pt x="418" y="112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F2B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4" name="Freeform 370"/>
            <p:cNvSpPr>
              <a:spLocks/>
            </p:cNvSpPr>
            <p:nvPr/>
          </p:nvSpPr>
          <p:spPr bwMode="auto">
            <a:xfrm>
              <a:off x="3316" y="1198"/>
              <a:ext cx="1024" cy="1576"/>
            </a:xfrm>
            <a:custGeom>
              <a:avLst/>
              <a:gdLst/>
              <a:ahLst/>
              <a:cxnLst>
                <a:cxn ang="0">
                  <a:pos x="675" y="0"/>
                </a:cxn>
                <a:cxn ang="0">
                  <a:pos x="702" y="168"/>
                </a:cxn>
                <a:cxn ang="0">
                  <a:pos x="709" y="324"/>
                </a:cxn>
                <a:cxn ang="0">
                  <a:pos x="695" y="472"/>
                </a:cxn>
                <a:cxn ang="0">
                  <a:pos x="661" y="615"/>
                </a:cxn>
                <a:cxn ang="0">
                  <a:pos x="613" y="757"/>
                </a:cxn>
                <a:cxn ang="0">
                  <a:pos x="551" y="902"/>
                </a:cxn>
                <a:cxn ang="0">
                  <a:pos x="476" y="1050"/>
                </a:cxn>
                <a:cxn ang="0">
                  <a:pos x="394" y="1210"/>
                </a:cxn>
                <a:cxn ang="0">
                  <a:pos x="0" y="1576"/>
                </a:cxn>
                <a:cxn ang="0">
                  <a:pos x="216" y="1475"/>
                </a:cxn>
                <a:cxn ang="0">
                  <a:pos x="613" y="1260"/>
                </a:cxn>
                <a:cxn ang="0">
                  <a:pos x="575" y="1374"/>
                </a:cxn>
                <a:cxn ang="0">
                  <a:pos x="356" y="1488"/>
                </a:cxn>
                <a:cxn ang="0">
                  <a:pos x="592" y="1436"/>
                </a:cxn>
                <a:cxn ang="0">
                  <a:pos x="668" y="1357"/>
                </a:cxn>
                <a:cxn ang="0">
                  <a:pos x="736" y="1275"/>
                </a:cxn>
                <a:cxn ang="0">
                  <a:pos x="798" y="1195"/>
                </a:cxn>
                <a:cxn ang="0">
                  <a:pos x="849" y="1115"/>
                </a:cxn>
                <a:cxn ang="0">
                  <a:pos x="897" y="1035"/>
                </a:cxn>
                <a:cxn ang="0">
                  <a:pos x="938" y="955"/>
                </a:cxn>
                <a:cxn ang="0">
                  <a:pos x="969" y="876"/>
                </a:cxn>
                <a:cxn ang="0">
                  <a:pos x="993" y="794"/>
                </a:cxn>
                <a:cxn ang="0">
                  <a:pos x="1010" y="714"/>
                </a:cxn>
                <a:cxn ang="0">
                  <a:pos x="1020" y="630"/>
                </a:cxn>
                <a:cxn ang="0">
                  <a:pos x="1024" y="548"/>
                </a:cxn>
                <a:cxn ang="0">
                  <a:pos x="1017" y="464"/>
                </a:cxn>
                <a:cxn ang="0">
                  <a:pos x="1003" y="378"/>
                </a:cxn>
                <a:cxn ang="0">
                  <a:pos x="979" y="291"/>
                </a:cxn>
                <a:cxn ang="0">
                  <a:pos x="948" y="203"/>
                </a:cxn>
                <a:cxn ang="0">
                  <a:pos x="911" y="112"/>
                </a:cxn>
                <a:cxn ang="0">
                  <a:pos x="675" y="0"/>
                </a:cxn>
              </a:cxnLst>
              <a:rect l="0" t="0" r="r" b="b"/>
              <a:pathLst>
                <a:path w="1024" h="1576">
                  <a:moveTo>
                    <a:pt x="675" y="0"/>
                  </a:moveTo>
                  <a:lnTo>
                    <a:pt x="702" y="168"/>
                  </a:lnTo>
                  <a:lnTo>
                    <a:pt x="709" y="324"/>
                  </a:lnTo>
                  <a:lnTo>
                    <a:pt x="695" y="472"/>
                  </a:lnTo>
                  <a:lnTo>
                    <a:pt x="661" y="615"/>
                  </a:lnTo>
                  <a:lnTo>
                    <a:pt x="613" y="757"/>
                  </a:lnTo>
                  <a:lnTo>
                    <a:pt x="551" y="902"/>
                  </a:lnTo>
                  <a:lnTo>
                    <a:pt x="476" y="1050"/>
                  </a:lnTo>
                  <a:lnTo>
                    <a:pt x="394" y="1210"/>
                  </a:lnTo>
                  <a:lnTo>
                    <a:pt x="0" y="1576"/>
                  </a:lnTo>
                  <a:lnTo>
                    <a:pt x="216" y="1475"/>
                  </a:lnTo>
                  <a:lnTo>
                    <a:pt x="613" y="1260"/>
                  </a:lnTo>
                  <a:lnTo>
                    <a:pt x="575" y="1374"/>
                  </a:lnTo>
                  <a:lnTo>
                    <a:pt x="356" y="1488"/>
                  </a:lnTo>
                  <a:lnTo>
                    <a:pt x="592" y="1436"/>
                  </a:lnTo>
                  <a:lnTo>
                    <a:pt x="668" y="1357"/>
                  </a:lnTo>
                  <a:lnTo>
                    <a:pt x="736" y="1275"/>
                  </a:lnTo>
                  <a:lnTo>
                    <a:pt x="798" y="1195"/>
                  </a:lnTo>
                  <a:lnTo>
                    <a:pt x="849" y="1115"/>
                  </a:lnTo>
                  <a:lnTo>
                    <a:pt x="897" y="1035"/>
                  </a:lnTo>
                  <a:lnTo>
                    <a:pt x="938" y="955"/>
                  </a:lnTo>
                  <a:lnTo>
                    <a:pt x="969" y="876"/>
                  </a:lnTo>
                  <a:lnTo>
                    <a:pt x="993" y="794"/>
                  </a:lnTo>
                  <a:lnTo>
                    <a:pt x="1010" y="714"/>
                  </a:lnTo>
                  <a:lnTo>
                    <a:pt x="1020" y="630"/>
                  </a:lnTo>
                  <a:lnTo>
                    <a:pt x="1024" y="548"/>
                  </a:lnTo>
                  <a:lnTo>
                    <a:pt x="1017" y="464"/>
                  </a:lnTo>
                  <a:lnTo>
                    <a:pt x="1003" y="378"/>
                  </a:lnTo>
                  <a:lnTo>
                    <a:pt x="979" y="291"/>
                  </a:lnTo>
                  <a:lnTo>
                    <a:pt x="948" y="203"/>
                  </a:lnTo>
                  <a:lnTo>
                    <a:pt x="911" y="11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5" name="Freeform 371"/>
            <p:cNvSpPr>
              <a:spLocks/>
            </p:cNvSpPr>
            <p:nvPr/>
          </p:nvSpPr>
          <p:spPr bwMode="auto">
            <a:xfrm>
              <a:off x="4305" y="2699"/>
              <a:ext cx="278" cy="1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78" y="0"/>
                </a:cxn>
                <a:cxn ang="0">
                  <a:pos x="278" y="50"/>
                </a:cxn>
                <a:cxn ang="0">
                  <a:pos x="42" y="138"/>
                </a:cxn>
                <a:cxn ang="0">
                  <a:pos x="0" y="11"/>
                </a:cxn>
              </a:cxnLst>
              <a:rect l="0" t="0" r="r" b="b"/>
              <a:pathLst>
                <a:path w="278" h="138">
                  <a:moveTo>
                    <a:pt x="0" y="11"/>
                  </a:moveTo>
                  <a:lnTo>
                    <a:pt x="178" y="0"/>
                  </a:lnTo>
                  <a:lnTo>
                    <a:pt x="278" y="50"/>
                  </a:lnTo>
                  <a:lnTo>
                    <a:pt x="42" y="138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CC11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6" name="Freeform 372"/>
            <p:cNvSpPr>
              <a:spLocks/>
            </p:cNvSpPr>
            <p:nvPr/>
          </p:nvSpPr>
          <p:spPr bwMode="auto">
            <a:xfrm>
              <a:off x="4008" y="377"/>
              <a:ext cx="339" cy="720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77" y="291"/>
                </a:cxn>
                <a:cxn ang="0">
                  <a:pos x="181" y="468"/>
                </a:cxn>
                <a:cxn ang="0">
                  <a:pos x="0" y="720"/>
                </a:cxn>
                <a:cxn ang="0">
                  <a:pos x="161" y="556"/>
                </a:cxn>
                <a:cxn ang="0">
                  <a:pos x="297" y="442"/>
                </a:cxn>
                <a:cxn ang="0">
                  <a:pos x="339" y="202"/>
                </a:cxn>
                <a:cxn ang="0">
                  <a:pos x="297" y="0"/>
                </a:cxn>
              </a:cxnLst>
              <a:rect l="0" t="0" r="r" b="b"/>
              <a:pathLst>
                <a:path w="339" h="720">
                  <a:moveTo>
                    <a:pt x="297" y="0"/>
                  </a:moveTo>
                  <a:lnTo>
                    <a:pt x="277" y="291"/>
                  </a:lnTo>
                  <a:lnTo>
                    <a:pt x="181" y="468"/>
                  </a:lnTo>
                  <a:lnTo>
                    <a:pt x="0" y="720"/>
                  </a:lnTo>
                  <a:lnTo>
                    <a:pt x="161" y="556"/>
                  </a:lnTo>
                  <a:lnTo>
                    <a:pt x="297" y="442"/>
                  </a:lnTo>
                  <a:lnTo>
                    <a:pt x="339" y="202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7" name="Freeform 373"/>
            <p:cNvSpPr>
              <a:spLocks/>
            </p:cNvSpPr>
            <p:nvPr/>
          </p:nvSpPr>
          <p:spPr bwMode="auto">
            <a:xfrm>
              <a:off x="4227" y="290"/>
              <a:ext cx="694" cy="869"/>
            </a:xfrm>
            <a:custGeom>
              <a:avLst/>
              <a:gdLst/>
              <a:ahLst/>
              <a:cxnLst>
                <a:cxn ang="0">
                  <a:pos x="120" y="568"/>
                </a:cxn>
                <a:cxn ang="0">
                  <a:pos x="58" y="755"/>
                </a:cxn>
                <a:cxn ang="0">
                  <a:pos x="0" y="869"/>
                </a:cxn>
                <a:cxn ang="0">
                  <a:pos x="219" y="794"/>
                </a:cxn>
                <a:cxn ang="0">
                  <a:pos x="356" y="667"/>
                </a:cxn>
                <a:cxn ang="0">
                  <a:pos x="356" y="516"/>
                </a:cxn>
                <a:cxn ang="0">
                  <a:pos x="517" y="680"/>
                </a:cxn>
                <a:cxn ang="0">
                  <a:pos x="517" y="781"/>
                </a:cxn>
                <a:cxn ang="0">
                  <a:pos x="517" y="869"/>
                </a:cxn>
                <a:cxn ang="0">
                  <a:pos x="653" y="833"/>
                </a:cxn>
                <a:cxn ang="0">
                  <a:pos x="694" y="630"/>
                </a:cxn>
                <a:cxn ang="0">
                  <a:pos x="667" y="583"/>
                </a:cxn>
                <a:cxn ang="0">
                  <a:pos x="640" y="535"/>
                </a:cxn>
                <a:cxn ang="0">
                  <a:pos x="609" y="490"/>
                </a:cxn>
                <a:cxn ang="0">
                  <a:pos x="578" y="447"/>
                </a:cxn>
                <a:cxn ang="0">
                  <a:pos x="544" y="406"/>
                </a:cxn>
                <a:cxn ang="0">
                  <a:pos x="510" y="365"/>
                </a:cxn>
                <a:cxn ang="0">
                  <a:pos x="472" y="324"/>
                </a:cxn>
                <a:cxn ang="0">
                  <a:pos x="434" y="285"/>
                </a:cxn>
                <a:cxn ang="0">
                  <a:pos x="397" y="248"/>
                </a:cxn>
                <a:cxn ang="0">
                  <a:pos x="356" y="212"/>
                </a:cxn>
                <a:cxn ang="0">
                  <a:pos x="315" y="175"/>
                </a:cxn>
                <a:cxn ang="0">
                  <a:pos x="274" y="141"/>
                </a:cxn>
                <a:cxn ang="0">
                  <a:pos x="232" y="104"/>
                </a:cxn>
                <a:cxn ang="0">
                  <a:pos x="188" y="69"/>
                </a:cxn>
                <a:cxn ang="0">
                  <a:pos x="143" y="35"/>
                </a:cxn>
                <a:cxn ang="0">
                  <a:pos x="99" y="0"/>
                </a:cxn>
                <a:cxn ang="0">
                  <a:pos x="102" y="76"/>
                </a:cxn>
                <a:cxn ang="0">
                  <a:pos x="116" y="138"/>
                </a:cxn>
                <a:cxn ang="0">
                  <a:pos x="133" y="197"/>
                </a:cxn>
                <a:cxn ang="0">
                  <a:pos x="147" y="251"/>
                </a:cxn>
                <a:cxn ang="0">
                  <a:pos x="157" y="311"/>
                </a:cxn>
                <a:cxn ang="0">
                  <a:pos x="161" y="380"/>
                </a:cxn>
                <a:cxn ang="0">
                  <a:pos x="147" y="464"/>
                </a:cxn>
                <a:cxn ang="0">
                  <a:pos x="120" y="568"/>
                </a:cxn>
              </a:cxnLst>
              <a:rect l="0" t="0" r="r" b="b"/>
              <a:pathLst>
                <a:path w="694" h="869">
                  <a:moveTo>
                    <a:pt x="120" y="568"/>
                  </a:moveTo>
                  <a:lnTo>
                    <a:pt x="58" y="755"/>
                  </a:lnTo>
                  <a:lnTo>
                    <a:pt x="0" y="869"/>
                  </a:lnTo>
                  <a:lnTo>
                    <a:pt x="219" y="794"/>
                  </a:lnTo>
                  <a:lnTo>
                    <a:pt x="356" y="667"/>
                  </a:lnTo>
                  <a:lnTo>
                    <a:pt x="356" y="516"/>
                  </a:lnTo>
                  <a:lnTo>
                    <a:pt x="517" y="680"/>
                  </a:lnTo>
                  <a:lnTo>
                    <a:pt x="517" y="781"/>
                  </a:lnTo>
                  <a:lnTo>
                    <a:pt x="517" y="869"/>
                  </a:lnTo>
                  <a:lnTo>
                    <a:pt x="653" y="833"/>
                  </a:lnTo>
                  <a:lnTo>
                    <a:pt x="694" y="630"/>
                  </a:lnTo>
                  <a:lnTo>
                    <a:pt x="667" y="583"/>
                  </a:lnTo>
                  <a:lnTo>
                    <a:pt x="640" y="535"/>
                  </a:lnTo>
                  <a:lnTo>
                    <a:pt x="609" y="490"/>
                  </a:lnTo>
                  <a:lnTo>
                    <a:pt x="578" y="447"/>
                  </a:lnTo>
                  <a:lnTo>
                    <a:pt x="544" y="406"/>
                  </a:lnTo>
                  <a:lnTo>
                    <a:pt x="510" y="365"/>
                  </a:lnTo>
                  <a:lnTo>
                    <a:pt x="472" y="324"/>
                  </a:lnTo>
                  <a:lnTo>
                    <a:pt x="434" y="285"/>
                  </a:lnTo>
                  <a:lnTo>
                    <a:pt x="397" y="248"/>
                  </a:lnTo>
                  <a:lnTo>
                    <a:pt x="356" y="212"/>
                  </a:lnTo>
                  <a:lnTo>
                    <a:pt x="315" y="175"/>
                  </a:lnTo>
                  <a:lnTo>
                    <a:pt x="274" y="141"/>
                  </a:lnTo>
                  <a:lnTo>
                    <a:pt x="232" y="104"/>
                  </a:lnTo>
                  <a:lnTo>
                    <a:pt x="188" y="69"/>
                  </a:lnTo>
                  <a:lnTo>
                    <a:pt x="143" y="35"/>
                  </a:lnTo>
                  <a:lnTo>
                    <a:pt x="99" y="0"/>
                  </a:lnTo>
                  <a:lnTo>
                    <a:pt x="102" y="76"/>
                  </a:lnTo>
                  <a:lnTo>
                    <a:pt x="116" y="138"/>
                  </a:lnTo>
                  <a:lnTo>
                    <a:pt x="133" y="197"/>
                  </a:lnTo>
                  <a:lnTo>
                    <a:pt x="147" y="251"/>
                  </a:lnTo>
                  <a:lnTo>
                    <a:pt x="157" y="311"/>
                  </a:lnTo>
                  <a:lnTo>
                    <a:pt x="161" y="380"/>
                  </a:lnTo>
                  <a:lnTo>
                    <a:pt x="147" y="464"/>
                  </a:lnTo>
                  <a:lnTo>
                    <a:pt x="120" y="568"/>
                  </a:lnTo>
                  <a:close/>
                </a:path>
              </a:pathLst>
            </a:custGeom>
            <a:solidFill>
              <a:srgbClr val="EFE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8" name="Freeform 374"/>
            <p:cNvSpPr>
              <a:spLocks/>
            </p:cNvSpPr>
            <p:nvPr/>
          </p:nvSpPr>
          <p:spPr bwMode="auto">
            <a:xfrm>
              <a:off x="1896" y="3443"/>
              <a:ext cx="928" cy="315"/>
            </a:xfrm>
            <a:custGeom>
              <a:avLst/>
              <a:gdLst/>
              <a:ahLst/>
              <a:cxnLst>
                <a:cxn ang="0">
                  <a:pos x="151" y="179"/>
                </a:cxn>
                <a:cxn ang="0">
                  <a:pos x="62" y="224"/>
                </a:cxn>
                <a:cxn ang="0">
                  <a:pos x="0" y="315"/>
                </a:cxn>
                <a:cxn ang="0">
                  <a:pos x="181" y="244"/>
                </a:cxn>
                <a:cxn ang="0">
                  <a:pos x="223" y="235"/>
                </a:cxn>
                <a:cxn ang="0">
                  <a:pos x="267" y="228"/>
                </a:cxn>
                <a:cxn ang="0">
                  <a:pos x="308" y="220"/>
                </a:cxn>
                <a:cxn ang="0">
                  <a:pos x="349" y="213"/>
                </a:cxn>
                <a:cxn ang="0">
                  <a:pos x="390" y="205"/>
                </a:cxn>
                <a:cxn ang="0">
                  <a:pos x="431" y="198"/>
                </a:cxn>
                <a:cxn ang="0">
                  <a:pos x="469" y="192"/>
                </a:cxn>
                <a:cxn ang="0">
                  <a:pos x="510" y="185"/>
                </a:cxn>
                <a:cxn ang="0">
                  <a:pos x="551" y="179"/>
                </a:cxn>
                <a:cxn ang="0">
                  <a:pos x="592" y="172"/>
                </a:cxn>
                <a:cxn ang="0">
                  <a:pos x="633" y="168"/>
                </a:cxn>
                <a:cxn ang="0">
                  <a:pos x="674" y="162"/>
                </a:cxn>
                <a:cxn ang="0">
                  <a:pos x="715" y="157"/>
                </a:cxn>
                <a:cxn ang="0">
                  <a:pos x="760" y="155"/>
                </a:cxn>
                <a:cxn ang="0">
                  <a:pos x="801" y="151"/>
                </a:cxn>
                <a:cxn ang="0">
                  <a:pos x="845" y="149"/>
                </a:cxn>
                <a:cxn ang="0">
                  <a:pos x="928" y="0"/>
                </a:cxn>
                <a:cxn ang="0">
                  <a:pos x="873" y="11"/>
                </a:cxn>
                <a:cxn ang="0">
                  <a:pos x="818" y="19"/>
                </a:cxn>
                <a:cxn ang="0">
                  <a:pos x="767" y="28"/>
                </a:cxn>
                <a:cxn ang="0">
                  <a:pos x="719" y="37"/>
                </a:cxn>
                <a:cxn ang="0">
                  <a:pos x="667" y="45"/>
                </a:cxn>
                <a:cxn ang="0">
                  <a:pos x="620" y="52"/>
                </a:cxn>
                <a:cxn ang="0">
                  <a:pos x="572" y="60"/>
                </a:cxn>
                <a:cxn ang="0">
                  <a:pos x="527" y="67"/>
                </a:cxn>
                <a:cxn ang="0">
                  <a:pos x="479" y="75"/>
                </a:cxn>
                <a:cxn ang="0">
                  <a:pos x="435" y="86"/>
                </a:cxn>
                <a:cxn ang="0">
                  <a:pos x="387" y="97"/>
                </a:cxn>
                <a:cxn ang="0">
                  <a:pos x="342" y="110"/>
                </a:cxn>
                <a:cxn ang="0">
                  <a:pos x="294" y="123"/>
                </a:cxn>
                <a:cxn ang="0">
                  <a:pos x="246" y="140"/>
                </a:cxn>
                <a:cxn ang="0">
                  <a:pos x="199" y="157"/>
                </a:cxn>
                <a:cxn ang="0">
                  <a:pos x="151" y="179"/>
                </a:cxn>
              </a:cxnLst>
              <a:rect l="0" t="0" r="r" b="b"/>
              <a:pathLst>
                <a:path w="928" h="315">
                  <a:moveTo>
                    <a:pt x="151" y="179"/>
                  </a:moveTo>
                  <a:lnTo>
                    <a:pt x="62" y="224"/>
                  </a:lnTo>
                  <a:lnTo>
                    <a:pt x="0" y="315"/>
                  </a:lnTo>
                  <a:lnTo>
                    <a:pt x="181" y="244"/>
                  </a:lnTo>
                  <a:lnTo>
                    <a:pt x="223" y="235"/>
                  </a:lnTo>
                  <a:lnTo>
                    <a:pt x="267" y="228"/>
                  </a:lnTo>
                  <a:lnTo>
                    <a:pt x="308" y="220"/>
                  </a:lnTo>
                  <a:lnTo>
                    <a:pt x="349" y="213"/>
                  </a:lnTo>
                  <a:lnTo>
                    <a:pt x="390" y="205"/>
                  </a:lnTo>
                  <a:lnTo>
                    <a:pt x="431" y="198"/>
                  </a:lnTo>
                  <a:lnTo>
                    <a:pt x="469" y="192"/>
                  </a:lnTo>
                  <a:lnTo>
                    <a:pt x="510" y="185"/>
                  </a:lnTo>
                  <a:lnTo>
                    <a:pt x="551" y="179"/>
                  </a:lnTo>
                  <a:lnTo>
                    <a:pt x="592" y="172"/>
                  </a:lnTo>
                  <a:lnTo>
                    <a:pt x="633" y="168"/>
                  </a:lnTo>
                  <a:lnTo>
                    <a:pt x="674" y="162"/>
                  </a:lnTo>
                  <a:lnTo>
                    <a:pt x="715" y="157"/>
                  </a:lnTo>
                  <a:lnTo>
                    <a:pt x="760" y="155"/>
                  </a:lnTo>
                  <a:lnTo>
                    <a:pt x="801" y="151"/>
                  </a:lnTo>
                  <a:lnTo>
                    <a:pt x="845" y="149"/>
                  </a:lnTo>
                  <a:lnTo>
                    <a:pt x="928" y="0"/>
                  </a:lnTo>
                  <a:lnTo>
                    <a:pt x="873" y="11"/>
                  </a:lnTo>
                  <a:lnTo>
                    <a:pt x="818" y="19"/>
                  </a:lnTo>
                  <a:lnTo>
                    <a:pt x="767" y="28"/>
                  </a:lnTo>
                  <a:lnTo>
                    <a:pt x="719" y="37"/>
                  </a:lnTo>
                  <a:lnTo>
                    <a:pt x="667" y="45"/>
                  </a:lnTo>
                  <a:lnTo>
                    <a:pt x="620" y="52"/>
                  </a:lnTo>
                  <a:lnTo>
                    <a:pt x="572" y="60"/>
                  </a:lnTo>
                  <a:lnTo>
                    <a:pt x="527" y="67"/>
                  </a:lnTo>
                  <a:lnTo>
                    <a:pt x="479" y="75"/>
                  </a:lnTo>
                  <a:lnTo>
                    <a:pt x="435" y="86"/>
                  </a:lnTo>
                  <a:lnTo>
                    <a:pt x="387" y="97"/>
                  </a:lnTo>
                  <a:lnTo>
                    <a:pt x="342" y="110"/>
                  </a:lnTo>
                  <a:lnTo>
                    <a:pt x="294" y="123"/>
                  </a:lnTo>
                  <a:lnTo>
                    <a:pt x="246" y="140"/>
                  </a:lnTo>
                  <a:lnTo>
                    <a:pt x="199" y="157"/>
                  </a:lnTo>
                  <a:lnTo>
                    <a:pt x="151" y="179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9" name="Freeform 375"/>
            <p:cNvSpPr>
              <a:spLocks/>
            </p:cNvSpPr>
            <p:nvPr/>
          </p:nvSpPr>
          <p:spPr bwMode="auto">
            <a:xfrm>
              <a:off x="1896" y="3615"/>
              <a:ext cx="845" cy="263"/>
            </a:xfrm>
            <a:custGeom>
              <a:avLst/>
              <a:gdLst/>
              <a:ahLst/>
              <a:cxnLst>
                <a:cxn ang="0">
                  <a:pos x="41" y="186"/>
                </a:cxn>
                <a:cxn ang="0">
                  <a:pos x="192" y="117"/>
                </a:cxn>
                <a:cxn ang="0">
                  <a:pos x="353" y="65"/>
                </a:cxn>
                <a:cxn ang="0">
                  <a:pos x="565" y="26"/>
                </a:cxn>
                <a:cxn ang="0">
                  <a:pos x="845" y="0"/>
                </a:cxn>
                <a:cxn ang="0">
                  <a:pos x="845" y="110"/>
                </a:cxn>
                <a:cxn ang="0">
                  <a:pos x="784" y="231"/>
                </a:cxn>
                <a:cxn ang="0">
                  <a:pos x="534" y="231"/>
                </a:cxn>
                <a:cxn ang="0">
                  <a:pos x="0" y="263"/>
                </a:cxn>
                <a:cxn ang="0">
                  <a:pos x="41" y="186"/>
                </a:cxn>
              </a:cxnLst>
              <a:rect l="0" t="0" r="r" b="b"/>
              <a:pathLst>
                <a:path w="845" h="263">
                  <a:moveTo>
                    <a:pt x="41" y="186"/>
                  </a:moveTo>
                  <a:lnTo>
                    <a:pt x="192" y="117"/>
                  </a:lnTo>
                  <a:lnTo>
                    <a:pt x="353" y="65"/>
                  </a:lnTo>
                  <a:lnTo>
                    <a:pt x="565" y="26"/>
                  </a:lnTo>
                  <a:lnTo>
                    <a:pt x="845" y="0"/>
                  </a:lnTo>
                  <a:lnTo>
                    <a:pt x="845" y="110"/>
                  </a:lnTo>
                  <a:lnTo>
                    <a:pt x="784" y="231"/>
                  </a:lnTo>
                  <a:lnTo>
                    <a:pt x="534" y="231"/>
                  </a:lnTo>
                  <a:lnTo>
                    <a:pt x="0" y="263"/>
                  </a:lnTo>
                  <a:lnTo>
                    <a:pt x="41" y="186"/>
                  </a:lnTo>
                  <a:close/>
                </a:path>
              </a:pathLst>
            </a:custGeom>
            <a:solidFill>
              <a:srgbClr val="C456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0" name="Freeform 376"/>
            <p:cNvSpPr>
              <a:spLocks/>
            </p:cNvSpPr>
            <p:nvPr/>
          </p:nvSpPr>
          <p:spPr bwMode="auto">
            <a:xfrm>
              <a:off x="2916" y="187"/>
              <a:ext cx="1506" cy="3060"/>
            </a:xfrm>
            <a:custGeom>
              <a:avLst/>
              <a:gdLst/>
              <a:ahLst/>
              <a:cxnLst>
                <a:cxn ang="0">
                  <a:pos x="1441" y="250"/>
                </a:cxn>
                <a:cxn ang="0">
                  <a:pos x="1441" y="1544"/>
                </a:cxn>
                <a:cxn ang="0">
                  <a:pos x="1410" y="1688"/>
                </a:cxn>
                <a:cxn ang="0">
                  <a:pos x="1379" y="1822"/>
                </a:cxn>
                <a:cxn ang="0">
                  <a:pos x="1345" y="1947"/>
                </a:cxn>
                <a:cxn ang="0">
                  <a:pos x="1307" y="2061"/>
                </a:cxn>
                <a:cxn ang="0">
                  <a:pos x="1263" y="2169"/>
                </a:cxn>
                <a:cxn ang="0">
                  <a:pos x="1215" y="2271"/>
                </a:cxn>
                <a:cxn ang="0">
                  <a:pos x="1157" y="2363"/>
                </a:cxn>
                <a:cxn ang="0">
                  <a:pos x="1088" y="2452"/>
                </a:cxn>
                <a:cxn ang="0">
                  <a:pos x="1010" y="2536"/>
                </a:cxn>
                <a:cxn ang="0">
                  <a:pos x="921" y="2613"/>
                </a:cxn>
                <a:cxn ang="0">
                  <a:pos x="814" y="2689"/>
                </a:cxn>
                <a:cxn ang="0">
                  <a:pos x="695" y="2762"/>
                </a:cxn>
                <a:cxn ang="0">
                  <a:pos x="558" y="2833"/>
                </a:cxn>
                <a:cxn ang="0">
                  <a:pos x="400" y="2902"/>
                </a:cxn>
                <a:cxn ang="0">
                  <a:pos x="226" y="2973"/>
                </a:cxn>
                <a:cxn ang="0">
                  <a:pos x="31" y="3042"/>
                </a:cxn>
                <a:cxn ang="0">
                  <a:pos x="0" y="3060"/>
                </a:cxn>
                <a:cxn ang="0">
                  <a:pos x="212" y="2997"/>
                </a:cxn>
                <a:cxn ang="0">
                  <a:pos x="400" y="2930"/>
                </a:cxn>
                <a:cxn ang="0">
                  <a:pos x="568" y="2861"/>
                </a:cxn>
                <a:cxn ang="0">
                  <a:pos x="715" y="2788"/>
                </a:cxn>
                <a:cxn ang="0">
                  <a:pos x="845" y="2713"/>
                </a:cxn>
                <a:cxn ang="0">
                  <a:pos x="958" y="2631"/>
                </a:cxn>
                <a:cxn ang="0">
                  <a:pos x="1057" y="2547"/>
                </a:cxn>
                <a:cxn ang="0">
                  <a:pos x="1143" y="2456"/>
                </a:cxn>
                <a:cxn ang="0">
                  <a:pos x="1218" y="2361"/>
                </a:cxn>
                <a:cxn ang="0">
                  <a:pos x="1280" y="2262"/>
                </a:cxn>
                <a:cxn ang="0">
                  <a:pos x="1331" y="2154"/>
                </a:cxn>
                <a:cxn ang="0">
                  <a:pos x="1379" y="2042"/>
                </a:cxn>
                <a:cxn ang="0">
                  <a:pos x="1417" y="1923"/>
                </a:cxn>
                <a:cxn ang="0">
                  <a:pos x="1451" y="1796"/>
                </a:cxn>
                <a:cxn ang="0">
                  <a:pos x="1478" y="1662"/>
                </a:cxn>
                <a:cxn ang="0">
                  <a:pos x="1506" y="1522"/>
                </a:cxn>
                <a:cxn ang="0">
                  <a:pos x="1506" y="668"/>
                </a:cxn>
                <a:cxn ang="0">
                  <a:pos x="1376" y="0"/>
                </a:cxn>
                <a:cxn ang="0">
                  <a:pos x="1441" y="250"/>
                </a:cxn>
              </a:cxnLst>
              <a:rect l="0" t="0" r="r" b="b"/>
              <a:pathLst>
                <a:path w="1506" h="3060">
                  <a:moveTo>
                    <a:pt x="1441" y="250"/>
                  </a:moveTo>
                  <a:lnTo>
                    <a:pt x="1441" y="1544"/>
                  </a:lnTo>
                  <a:lnTo>
                    <a:pt x="1410" y="1688"/>
                  </a:lnTo>
                  <a:lnTo>
                    <a:pt x="1379" y="1822"/>
                  </a:lnTo>
                  <a:lnTo>
                    <a:pt x="1345" y="1947"/>
                  </a:lnTo>
                  <a:lnTo>
                    <a:pt x="1307" y="2061"/>
                  </a:lnTo>
                  <a:lnTo>
                    <a:pt x="1263" y="2169"/>
                  </a:lnTo>
                  <a:lnTo>
                    <a:pt x="1215" y="2271"/>
                  </a:lnTo>
                  <a:lnTo>
                    <a:pt x="1157" y="2363"/>
                  </a:lnTo>
                  <a:lnTo>
                    <a:pt x="1088" y="2452"/>
                  </a:lnTo>
                  <a:lnTo>
                    <a:pt x="1010" y="2536"/>
                  </a:lnTo>
                  <a:lnTo>
                    <a:pt x="921" y="2613"/>
                  </a:lnTo>
                  <a:lnTo>
                    <a:pt x="814" y="2689"/>
                  </a:lnTo>
                  <a:lnTo>
                    <a:pt x="695" y="2762"/>
                  </a:lnTo>
                  <a:lnTo>
                    <a:pt x="558" y="2833"/>
                  </a:lnTo>
                  <a:lnTo>
                    <a:pt x="400" y="2902"/>
                  </a:lnTo>
                  <a:lnTo>
                    <a:pt x="226" y="2973"/>
                  </a:lnTo>
                  <a:lnTo>
                    <a:pt x="31" y="3042"/>
                  </a:lnTo>
                  <a:lnTo>
                    <a:pt x="0" y="3060"/>
                  </a:lnTo>
                  <a:lnTo>
                    <a:pt x="212" y="2997"/>
                  </a:lnTo>
                  <a:lnTo>
                    <a:pt x="400" y="2930"/>
                  </a:lnTo>
                  <a:lnTo>
                    <a:pt x="568" y="2861"/>
                  </a:lnTo>
                  <a:lnTo>
                    <a:pt x="715" y="2788"/>
                  </a:lnTo>
                  <a:lnTo>
                    <a:pt x="845" y="2713"/>
                  </a:lnTo>
                  <a:lnTo>
                    <a:pt x="958" y="2631"/>
                  </a:lnTo>
                  <a:lnTo>
                    <a:pt x="1057" y="2547"/>
                  </a:lnTo>
                  <a:lnTo>
                    <a:pt x="1143" y="2456"/>
                  </a:lnTo>
                  <a:lnTo>
                    <a:pt x="1218" y="2361"/>
                  </a:lnTo>
                  <a:lnTo>
                    <a:pt x="1280" y="2262"/>
                  </a:lnTo>
                  <a:lnTo>
                    <a:pt x="1331" y="2154"/>
                  </a:lnTo>
                  <a:lnTo>
                    <a:pt x="1379" y="2042"/>
                  </a:lnTo>
                  <a:lnTo>
                    <a:pt x="1417" y="1923"/>
                  </a:lnTo>
                  <a:lnTo>
                    <a:pt x="1451" y="1796"/>
                  </a:lnTo>
                  <a:lnTo>
                    <a:pt x="1478" y="1662"/>
                  </a:lnTo>
                  <a:lnTo>
                    <a:pt x="1506" y="1522"/>
                  </a:lnTo>
                  <a:lnTo>
                    <a:pt x="1506" y="668"/>
                  </a:lnTo>
                  <a:lnTo>
                    <a:pt x="1376" y="0"/>
                  </a:lnTo>
                  <a:lnTo>
                    <a:pt x="1441" y="250"/>
                  </a:lnTo>
                  <a:close/>
                </a:path>
              </a:pathLst>
            </a:custGeom>
            <a:solidFill>
              <a:srgbClr val="CEC6B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1" name="Freeform 377"/>
            <p:cNvSpPr>
              <a:spLocks/>
            </p:cNvSpPr>
            <p:nvPr/>
          </p:nvSpPr>
          <p:spPr bwMode="auto">
            <a:xfrm>
              <a:off x="2974" y="114"/>
              <a:ext cx="1362" cy="1401"/>
            </a:xfrm>
            <a:custGeom>
              <a:avLst/>
              <a:gdLst/>
              <a:ahLst/>
              <a:cxnLst>
                <a:cxn ang="0">
                  <a:pos x="1352" y="38"/>
                </a:cxn>
                <a:cxn ang="0">
                  <a:pos x="27" y="1399"/>
                </a:cxn>
                <a:cxn ang="0">
                  <a:pos x="0" y="1401"/>
                </a:cxn>
                <a:cxn ang="0">
                  <a:pos x="1362" y="0"/>
                </a:cxn>
                <a:cxn ang="0">
                  <a:pos x="1352" y="38"/>
                </a:cxn>
              </a:cxnLst>
              <a:rect l="0" t="0" r="r" b="b"/>
              <a:pathLst>
                <a:path w="1362" h="1401">
                  <a:moveTo>
                    <a:pt x="1352" y="38"/>
                  </a:moveTo>
                  <a:lnTo>
                    <a:pt x="27" y="1399"/>
                  </a:lnTo>
                  <a:lnTo>
                    <a:pt x="0" y="1401"/>
                  </a:lnTo>
                  <a:lnTo>
                    <a:pt x="1362" y="0"/>
                  </a:lnTo>
                  <a:lnTo>
                    <a:pt x="1352" y="38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2" name="Freeform 378"/>
            <p:cNvSpPr>
              <a:spLocks/>
            </p:cNvSpPr>
            <p:nvPr/>
          </p:nvSpPr>
          <p:spPr bwMode="auto">
            <a:xfrm>
              <a:off x="2023" y="1502"/>
              <a:ext cx="982" cy="2120"/>
            </a:xfrm>
            <a:custGeom>
              <a:avLst/>
              <a:gdLst/>
              <a:ahLst/>
              <a:cxnLst>
                <a:cxn ang="0">
                  <a:pos x="982" y="7"/>
                </a:cxn>
                <a:cxn ang="0">
                  <a:pos x="41" y="2120"/>
                </a:cxn>
                <a:cxn ang="0">
                  <a:pos x="0" y="2118"/>
                </a:cxn>
                <a:cxn ang="0">
                  <a:pos x="948" y="0"/>
                </a:cxn>
                <a:cxn ang="0">
                  <a:pos x="982" y="7"/>
                </a:cxn>
              </a:cxnLst>
              <a:rect l="0" t="0" r="r" b="b"/>
              <a:pathLst>
                <a:path w="982" h="2120">
                  <a:moveTo>
                    <a:pt x="982" y="7"/>
                  </a:moveTo>
                  <a:lnTo>
                    <a:pt x="41" y="2120"/>
                  </a:lnTo>
                  <a:lnTo>
                    <a:pt x="0" y="2118"/>
                  </a:lnTo>
                  <a:lnTo>
                    <a:pt x="948" y="0"/>
                  </a:lnTo>
                  <a:lnTo>
                    <a:pt x="982" y="7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3" name="Freeform 379"/>
            <p:cNvSpPr>
              <a:spLocks/>
            </p:cNvSpPr>
            <p:nvPr/>
          </p:nvSpPr>
          <p:spPr bwMode="auto">
            <a:xfrm>
              <a:off x="7" y="3745"/>
              <a:ext cx="5750" cy="53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72" y="267"/>
                </a:cxn>
                <a:cxn ang="0">
                  <a:pos x="137" y="265"/>
                </a:cxn>
                <a:cxn ang="0">
                  <a:pos x="195" y="261"/>
                </a:cxn>
                <a:cxn ang="0">
                  <a:pos x="243" y="256"/>
                </a:cxn>
                <a:cxn ang="0">
                  <a:pos x="287" y="250"/>
                </a:cxn>
                <a:cxn ang="0">
                  <a:pos x="328" y="243"/>
                </a:cxn>
                <a:cxn ang="0">
                  <a:pos x="363" y="235"/>
                </a:cxn>
                <a:cxn ang="0">
                  <a:pos x="397" y="224"/>
                </a:cxn>
                <a:cxn ang="0">
                  <a:pos x="431" y="213"/>
                </a:cxn>
                <a:cxn ang="0">
                  <a:pos x="462" y="200"/>
                </a:cxn>
                <a:cxn ang="0">
                  <a:pos x="493" y="187"/>
                </a:cxn>
                <a:cxn ang="0">
                  <a:pos x="523" y="170"/>
                </a:cxn>
                <a:cxn ang="0">
                  <a:pos x="558" y="153"/>
                </a:cxn>
                <a:cxn ang="0">
                  <a:pos x="599" y="133"/>
                </a:cxn>
                <a:cxn ang="0">
                  <a:pos x="640" y="114"/>
                </a:cxn>
                <a:cxn ang="0">
                  <a:pos x="688" y="90"/>
                </a:cxn>
                <a:cxn ang="0">
                  <a:pos x="1102" y="19"/>
                </a:cxn>
                <a:cxn ang="0">
                  <a:pos x="1218" y="30"/>
                </a:cxn>
                <a:cxn ang="0">
                  <a:pos x="1328" y="41"/>
                </a:cxn>
                <a:cxn ang="0">
                  <a:pos x="1434" y="52"/>
                </a:cxn>
                <a:cxn ang="0">
                  <a:pos x="1533" y="60"/>
                </a:cxn>
                <a:cxn ang="0">
                  <a:pos x="1629" y="67"/>
                </a:cxn>
                <a:cxn ang="0">
                  <a:pos x="1721" y="73"/>
                </a:cxn>
                <a:cxn ang="0">
                  <a:pos x="1814" y="77"/>
                </a:cxn>
                <a:cxn ang="0">
                  <a:pos x="1903" y="80"/>
                </a:cxn>
                <a:cxn ang="0">
                  <a:pos x="1995" y="80"/>
                </a:cxn>
                <a:cxn ang="0">
                  <a:pos x="2088" y="77"/>
                </a:cxn>
                <a:cxn ang="0">
                  <a:pos x="2180" y="71"/>
                </a:cxn>
                <a:cxn ang="0">
                  <a:pos x="2276" y="64"/>
                </a:cxn>
                <a:cxn ang="0">
                  <a:pos x="2378" y="52"/>
                </a:cxn>
                <a:cxn ang="0">
                  <a:pos x="2485" y="39"/>
                </a:cxn>
                <a:cxn ang="0">
                  <a:pos x="2594" y="21"/>
                </a:cxn>
                <a:cxn ang="0">
                  <a:pos x="2714" y="0"/>
                </a:cxn>
                <a:cxn ang="0">
                  <a:pos x="3025" y="0"/>
                </a:cxn>
                <a:cxn ang="0">
                  <a:pos x="3333" y="90"/>
                </a:cxn>
                <a:cxn ang="0">
                  <a:pos x="3758" y="127"/>
                </a:cxn>
                <a:cxn ang="0">
                  <a:pos x="3984" y="127"/>
                </a:cxn>
                <a:cxn ang="0">
                  <a:pos x="4076" y="168"/>
                </a:cxn>
                <a:cxn ang="0">
                  <a:pos x="4165" y="198"/>
                </a:cxn>
                <a:cxn ang="0">
                  <a:pos x="4247" y="224"/>
                </a:cxn>
                <a:cxn ang="0">
                  <a:pos x="4326" y="241"/>
                </a:cxn>
                <a:cxn ang="0">
                  <a:pos x="4401" y="252"/>
                </a:cxn>
                <a:cxn ang="0">
                  <a:pos x="4473" y="259"/>
                </a:cxn>
                <a:cxn ang="0">
                  <a:pos x="4545" y="261"/>
                </a:cxn>
                <a:cxn ang="0">
                  <a:pos x="4620" y="256"/>
                </a:cxn>
                <a:cxn ang="0">
                  <a:pos x="4692" y="250"/>
                </a:cxn>
                <a:cxn ang="0">
                  <a:pos x="4771" y="241"/>
                </a:cxn>
                <a:cxn ang="0">
                  <a:pos x="4849" y="231"/>
                </a:cxn>
                <a:cxn ang="0">
                  <a:pos x="4935" y="218"/>
                </a:cxn>
                <a:cxn ang="0">
                  <a:pos x="5027" y="202"/>
                </a:cxn>
                <a:cxn ang="0">
                  <a:pos x="5123" y="187"/>
                </a:cxn>
                <a:cxn ang="0">
                  <a:pos x="5229" y="174"/>
                </a:cxn>
                <a:cxn ang="0">
                  <a:pos x="5342" y="162"/>
                </a:cxn>
                <a:cxn ang="0">
                  <a:pos x="5750" y="183"/>
                </a:cxn>
                <a:cxn ang="0">
                  <a:pos x="5750" y="532"/>
                </a:cxn>
                <a:cxn ang="0">
                  <a:pos x="0" y="539"/>
                </a:cxn>
                <a:cxn ang="0">
                  <a:pos x="0" y="269"/>
                </a:cxn>
              </a:cxnLst>
              <a:rect l="0" t="0" r="r" b="b"/>
              <a:pathLst>
                <a:path w="5750" h="539">
                  <a:moveTo>
                    <a:pt x="0" y="269"/>
                  </a:moveTo>
                  <a:lnTo>
                    <a:pt x="72" y="267"/>
                  </a:lnTo>
                  <a:lnTo>
                    <a:pt x="137" y="265"/>
                  </a:lnTo>
                  <a:lnTo>
                    <a:pt x="195" y="261"/>
                  </a:lnTo>
                  <a:lnTo>
                    <a:pt x="243" y="256"/>
                  </a:lnTo>
                  <a:lnTo>
                    <a:pt x="287" y="250"/>
                  </a:lnTo>
                  <a:lnTo>
                    <a:pt x="328" y="243"/>
                  </a:lnTo>
                  <a:lnTo>
                    <a:pt x="363" y="235"/>
                  </a:lnTo>
                  <a:lnTo>
                    <a:pt x="397" y="224"/>
                  </a:lnTo>
                  <a:lnTo>
                    <a:pt x="431" y="213"/>
                  </a:lnTo>
                  <a:lnTo>
                    <a:pt x="462" y="200"/>
                  </a:lnTo>
                  <a:lnTo>
                    <a:pt x="493" y="187"/>
                  </a:lnTo>
                  <a:lnTo>
                    <a:pt x="523" y="170"/>
                  </a:lnTo>
                  <a:lnTo>
                    <a:pt x="558" y="153"/>
                  </a:lnTo>
                  <a:lnTo>
                    <a:pt x="599" y="133"/>
                  </a:lnTo>
                  <a:lnTo>
                    <a:pt x="640" y="114"/>
                  </a:lnTo>
                  <a:lnTo>
                    <a:pt x="688" y="90"/>
                  </a:lnTo>
                  <a:lnTo>
                    <a:pt x="1102" y="19"/>
                  </a:lnTo>
                  <a:lnTo>
                    <a:pt x="1218" y="30"/>
                  </a:lnTo>
                  <a:lnTo>
                    <a:pt x="1328" y="41"/>
                  </a:lnTo>
                  <a:lnTo>
                    <a:pt x="1434" y="52"/>
                  </a:lnTo>
                  <a:lnTo>
                    <a:pt x="1533" y="60"/>
                  </a:lnTo>
                  <a:lnTo>
                    <a:pt x="1629" y="67"/>
                  </a:lnTo>
                  <a:lnTo>
                    <a:pt x="1721" y="73"/>
                  </a:lnTo>
                  <a:lnTo>
                    <a:pt x="1814" y="77"/>
                  </a:lnTo>
                  <a:lnTo>
                    <a:pt x="1903" y="80"/>
                  </a:lnTo>
                  <a:lnTo>
                    <a:pt x="1995" y="80"/>
                  </a:lnTo>
                  <a:lnTo>
                    <a:pt x="2088" y="77"/>
                  </a:lnTo>
                  <a:lnTo>
                    <a:pt x="2180" y="71"/>
                  </a:lnTo>
                  <a:lnTo>
                    <a:pt x="2276" y="64"/>
                  </a:lnTo>
                  <a:lnTo>
                    <a:pt x="2378" y="52"/>
                  </a:lnTo>
                  <a:lnTo>
                    <a:pt x="2485" y="39"/>
                  </a:lnTo>
                  <a:lnTo>
                    <a:pt x="2594" y="21"/>
                  </a:lnTo>
                  <a:lnTo>
                    <a:pt x="2714" y="0"/>
                  </a:lnTo>
                  <a:lnTo>
                    <a:pt x="3025" y="0"/>
                  </a:lnTo>
                  <a:lnTo>
                    <a:pt x="3333" y="90"/>
                  </a:lnTo>
                  <a:lnTo>
                    <a:pt x="3758" y="127"/>
                  </a:lnTo>
                  <a:lnTo>
                    <a:pt x="3984" y="127"/>
                  </a:lnTo>
                  <a:lnTo>
                    <a:pt x="4076" y="168"/>
                  </a:lnTo>
                  <a:lnTo>
                    <a:pt x="4165" y="198"/>
                  </a:lnTo>
                  <a:lnTo>
                    <a:pt x="4247" y="224"/>
                  </a:lnTo>
                  <a:lnTo>
                    <a:pt x="4326" y="241"/>
                  </a:lnTo>
                  <a:lnTo>
                    <a:pt x="4401" y="252"/>
                  </a:lnTo>
                  <a:lnTo>
                    <a:pt x="4473" y="259"/>
                  </a:lnTo>
                  <a:lnTo>
                    <a:pt x="4545" y="261"/>
                  </a:lnTo>
                  <a:lnTo>
                    <a:pt x="4620" y="256"/>
                  </a:lnTo>
                  <a:lnTo>
                    <a:pt x="4692" y="250"/>
                  </a:lnTo>
                  <a:lnTo>
                    <a:pt x="4771" y="241"/>
                  </a:lnTo>
                  <a:lnTo>
                    <a:pt x="4849" y="231"/>
                  </a:lnTo>
                  <a:lnTo>
                    <a:pt x="4935" y="218"/>
                  </a:lnTo>
                  <a:lnTo>
                    <a:pt x="5027" y="202"/>
                  </a:lnTo>
                  <a:lnTo>
                    <a:pt x="5123" y="187"/>
                  </a:lnTo>
                  <a:lnTo>
                    <a:pt x="5229" y="174"/>
                  </a:lnTo>
                  <a:lnTo>
                    <a:pt x="5342" y="162"/>
                  </a:lnTo>
                  <a:lnTo>
                    <a:pt x="5750" y="183"/>
                  </a:lnTo>
                  <a:lnTo>
                    <a:pt x="5750" y="532"/>
                  </a:lnTo>
                  <a:lnTo>
                    <a:pt x="0" y="53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001E3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4" name="Freeform 380"/>
            <p:cNvSpPr>
              <a:spLocks/>
            </p:cNvSpPr>
            <p:nvPr/>
          </p:nvSpPr>
          <p:spPr bwMode="auto">
            <a:xfrm>
              <a:off x="1355" y="3654"/>
              <a:ext cx="2642" cy="367"/>
            </a:xfrm>
            <a:custGeom>
              <a:avLst/>
              <a:gdLst/>
              <a:ahLst/>
              <a:cxnLst>
                <a:cxn ang="0">
                  <a:pos x="873" y="166"/>
                </a:cxn>
                <a:cxn ang="0">
                  <a:pos x="1085" y="121"/>
                </a:cxn>
                <a:cxn ang="0">
                  <a:pos x="1085" y="43"/>
                </a:cxn>
                <a:cxn ang="0">
                  <a:pos x="1260" y="33"/>
                </a:cxn>
                <a:cxn ang="0">
                  <a:pos x="1294" y="110"/>
                </a:cxn>
                <a:cxn ang="0">
                  <a:pos x="1434" y="89"/>
                </a:cxn>
                <a:cxn ang="0">
                  <a:pos x="1503" y="0"/>
                </a:cxn>
                <a:cxn ang="0">
                  <a:pos x="1698" y="22"/>
                </a:cxn>
                <a:cxn ang="0">
                  <a:pos x="2013" y="99"/>
                </a:cxn>
                <a:cxn ang="0">
                  <a:pos x="2013" y="155"/>
                </a:cxn>
                <a:cxn ang="0">
                  <a:pos x="2132" y="166"/>
                </a:cxn>
                <a:cxn ang="0">
                  <a:pos x="2345" y="166"/>
                </a:cxn>
                <a:cxn ang="0">
                  <a:pos x="2502" y="166"/>
                </a:cxn>
                <a:cxn ang="0">
                  <a:pos x="2642" y="222"/>
                </a:cxn>
                <a:cxn ang="0">
                  <a:pos x="2560" y="289"/>
                </a:cxn>
                <a:cxn ang="0">
                  <a:pos x="2519" y="332"/>
                </a:cxn>
                <a:cxn ang="0">
                  <a:pos x="2396" y="356"/>
                </a:cxn>
                <a:cxn ang="0">
                  <a:pos x="2064" y="367"/>
                </a:cxn>
                <a:cxn ang="0">
                  <a:pos x="1766" y="255"/>
                </a:cxn>
                <a:cxn ang="0">
                  <a:pos x="1558" y="222"/>
                </a:cxn>
                <a:cxn ang="0">
                  <a:pos x="1400" y="255"/>
                </a:cxn>
                <a:cxn ang="0">
                  <a:pos x="1188" y="278"/>
                </a:cxn>
                <a:cxn ang="0">
                  <a:pos x="1013" y="289"/>
                </a:cxn>
                <a:cxn ang="0">
                  <a:pos x="839" y="278"/>
                </a:cxn>
                <a:cxn ang="0">
                  <a:pos x="490" y="255"/>
                </a:cxn>
                <a:cxn ang="0">
                  <a:pos x="209" y="177"/>
                </a:cxn>
                <a:cxn ang="0">
                  <a:pos x="0" y="134"/>
                </a:cxn>
                <a:cxn ang="0">
                  <a:pos x="243" y="134"/>
                </a:cxn>
                <a:cxn ang="0">
                  <a:pos x="349" y="155"/>
                </a:cxn>
                <a:cxn ang="0">
                  <a:pos x="490" y="201"/>
                </a:cxn>
                <a:cxn ang="0">
                  <a:pos x="596" y="166"/>
                </a:cxn>
                <a:cxn ang="0">
                  <a:pos x="490" y="89"/>
                </a:cxn>
                <a:cxn ang="0">
                  <a:pos x="613" y="67"/>
                </a:cxn>
                <a:cxn ang="0">
                  <a:pos x="736" y="78"/>
                </a:cxn>
                <a:cxn ang="0">
                  <a:pos x="736" y="155"/>
                </a:cxn>
                <a:cxn ang="0">
                  <a:pos x="839" y="89"/>
                </a:cxn>
                <a:cxn ang="0">
                  <a:pos x="873" y="166"/>
                </a:cxn>
              </a:cxnLst>
              <a:rect l="0" t="0" r="r" b="b"/>
              <a:pathLst>
                <a:path w="2642" h="367">
                  <a:moveTo>
                    <a:pt x="873" y="166"/>
                  </a:moveTo>
                  <a:lnTo>
                    <a:pt x="1085" y="121"/>
                  </a:lnTo>
                  <a:lnTo>
                    <a:pt x="1085" y="43"/>
                  </a:lnTo>
                  <a:lnTo>
                    <a:pt x="1260" y="33"/>
                  </a:lnTo>
                  <a:lnTo>
                    <a:pt x="1294" y="110"/>
                  </a:lnTo>
                  <a:lnTo>
                    <a:pt x="1434" y="89"/>
                  </a:lnTo>
                  <a:lnTo>
                    <a:pt x="1503" y="0"/>
                  </a:lnTo>
                  <a:lnTo>
                    <a:pt x="1698" y="22"/>
                  </a:lnTo>
                  <a:lnTo>
                    <a:pt x="2013" y="99"/>
                  </a:lnTo>
                  <a:lnTo>
                    <a:pt x="2013" y="155"/>
                  </a:lnTo>
                  <a:lnTo>
                    <a:pt x="2132" y="166"/>
                  </a:lnTo>
                  <a:lnTo>
                    <a:pt x="2345" y="166"/>
                  </a:lnTo>
                  <a:lnTo>
                    <a:pt x="2502" y="166"/>
                  </a:lnTo>
                  <a:lnTo>
                    <a:pt x="2642" y="222"/>
                  </a:lnTo>
                  <a:lnTo>
                    <a:pt x="2560" y="289"/>
                  </a:lnTo>
                  <a:lnTo>
                    <a:pt x="2519" y="332"/>
                  </a:lnTo>
                  <a:lnTo>
                    <a:pt x="2396" y="356"/>
                  </a:lnTo>
                  <a:lnTo>
                    <a:pt x="2064" y="367"/>
                  </a:lnTo>
                  <a:lnTo>
                    <a:pt x="1766" y="255"/>
                  </a:lnTo>
                  <a:lnTo>
                    <a:pt x="1558" y="222"/>
                  </a:lnTo>
                  <a:lnTo>
                    <a:pt x="1400" y="255"/>
                  </a:lnTo>
                  <a:lnTo>
                    <a:pt x="1188" y="278"/>
                  </a:lnTo>
                  <a:lnTo>
                    <a:pt x="1013" y="289"/>
                  </a:lnTo>
                  <a:lnTo>
                    <a:pt x="839" y="278"/>
                  </a:lnTo>
                  <a:lnTo>
                    <a:pt x="490" y="255"/>
                  </a:lnTo>
                  <a:lnTo>
                    <a:pt x="209" y="177"/>
                  </a:lnTo>
                  <a:lnTo>
                    <a:pt x="0" y="134"/>
                  </a:lnTo>
                  <a:lnTo>
                    <a:pt x="243" y="134"/>
                  </a:lnTo>
                  <a:lnTo>
                    <a:pt x="349" y="155"/>
                  </a:lnTo>
                  <a:lnTo>
                    <a:pt x="490" y="201"/>
                  </a:lnTo>
                  <a:lnTo>
                    <a:pt x="596" y="166"/>
                  </a:lnTo>
                  <a:lnTo>
                    <a:pt x="490" y="89"/>
                  </a:lnTo>
                  <a:lnTo>
                    <a:pt x="613" y="67"/>
                  </a:lnTo>
                  <a:lnTo>
                    <a:pt x="736" y="78"/>
                  </a:lnTo>
                  <a:lnTo>
                    <a:pt x="736" y="155"/>
                  </a:lnTo>
                  <a:lnTo>
                    <a:pt x="839" y="89"/>
                  </a:lnTo>
                  <a:lnTo>
                    <a:pt x="873" y="166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5" name="Freeform 381"/>
            <p:cNvSpPr>
              <a:spLocks/>
            </p:cNvSpPr>
            <p:nvPr/>
          </p:nvSpPr>
          <p:spPr bwMode="auto">
            <a:xfrm>
              <a:off x="4648" y="3784"/>
              <a:ext cx="972" cy="252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140" y="170"/>
                </a:cxn>
                <a:cxn ang="0">
                  <a:pos x="140" y="73"/>
                </a:cxn>
                <a:cxn ang="0">
                  <a:pos x="243" y="41"/>
                </a:cxn>
                <a:cxn ang="0">
                  <a:pos x="332" y="73"/>
                </a:cxn>
                <a:cxn ang="0">
                  <a:pos x="397" y="64"/>
                </a:cxn>
                <a:cxn ang="0">
                  <a:pos x="434" y="0"/>
                </a:cxn>
                <a:cxn ang="0">
                  <a:pos x="537" y="0"/>
                </a:cxn>
                <a:cxn ang="0">
                  <a:pos x="763" y="51"/>
                </a:cxn>
                <a:cxn ang="0">
                  <a:pos x="797" y="88"/>
                </a:cxn>
                <a:cxn ang="0">
                  <a:pos x="972" y="144"/>
                </a:cxn>
                <a:cxn ang="0">
                  <a:pos x="640" y="155"/>
                </a:cxn>
                <a:cxn ang="0">
                  <a:pos x="458" y="196"/>
                </a:cxn>
                <a:cxn ang="0">
                  <a:pos x="126" y="252"/>
                </a:cxn>
                <a:cxn ang="0">
                  <a:pos x="0" y="228"/>
                </a:cxn>
              </a:cxnLst>
              <a:rect l="0" t="0" r="r" b="b"/>
              <a:pathLst>
                <a:path w="972" h="252">
                  <a:moveTo>
                    <a:pt x="0" y="228"/>
                  </a:moveTo>
                  <a:lnTo>
                    <a:pt x="140" y="170"/>
                  </a:lnTo>
                  <a:lnTo>
                    <a:pt x="140" y="73"/>
                  </a:lnTo>
                  <a:lnTo>
                    <a:pt x="243" y="41"/>
                  </a:lnTo>
                  <a:lnTo>
                    <a:pt x="332" y="73"/>
                  </a:lnTo>
                  <a:lnTo>
                    <a:pt x="397" y="64"/>
                  </a:lnTo>
                  <a:lnTo>
                    <a:pt x="434" y="0"/>
                  </a:lnTo>
                  <a:lnTo>
                    <a:pt x="537" y="0"/>
                  </a:lnTo>
                  <a:lnTo>
                    <a:pt x="763" y="51"/>
                  </a:lnTo>
                  <a:lnTo>
                    <a:pt x="797" y="88"/>
                  </a:lnTo>
                  <a:lnTo>
                    <a:pt x="972" y="144"/>
                  </a:lnTo>
                  <a:lnTo>
                    <a:pt x="640" y="155"/>
                  </a:lnTo>
                  <a:lnTo>
                    <a:pt x="458" y="196"/>
                  </a:lnTo>
                  <a:lnTo>
                    <a:pt x="126" y="252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5B66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6" name="Freeform 382"/>
            <p:cNvSpPr>
              <a:spLocks/>
            </p:cNvSpPr>
            <p:nvPr/>
          </p:nvSpPr>
          <p:spPr bwMode="auto">
            <a:xfrm>
              <a:off x="270" y="3889"/>
              <a:ext cx="2259" cy="294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127" y="97"/>
                </a:cxn>
                <a:cxn ang="0">
                  <a:pos x="360" y="0"/>
                </a:cxn>
                <a:cxn ang="0">
                  <a:pos x="473" y="0"/>
                </a:cxn>
                <a:cxn ang="0">
                  <a:pos x="781" y="33"/>
                </a:cxn>
                <a:cxn ang="0">
                  <a:pos x="1010" y="33"/>
                </a:cxn>
                <a:cxn ang="0">
                  <a:pos x="1161" y="65"/>
                </a:cxn>
                <a:cxn ang="0">
                  <a:pos x="1020" y="97"/>
                </a:cxn>
                <a:cxn ang="0">
                  <a:pos x="870" y="97"/>
                </a:cxn>
                <a:cxn ang="0">
                  <a:pos x="931" y="130"/>
                </a:cxn>
                <a:cxn ang="0">
                  <a:pos x="1048" y="130"/>
                </a:cxn>
                <a:cxn ang="0">
                  <a:pos x="1263" y="106"/>
                </a:cxn>
                <a:cxn ang="0">
                  <a:pos x="1431" y="74"/>
                </a:cxn>
                <a:cxn ang="0">
                  <a:pos x="1609" y="82"/>
                </a:cxn>
                <a:cxn ang="0">
                  <a:pos x="1814" y="156"/>
                </a:cxn>
                <a:cxn ang="0">
                  <a:pos x="2044" y="188"/>
                </a:cxn>
                <a:cxn ang="0">
                  <a:pos x="2259" y="194"/>
                </a:cxn>
                <a:cxn ang="0">
                  <a:pos x="2259" y="244"/>
                </a:cxn>
                <a:cxn ang="0">
                  <a:pos x="2146" y="261"/>
                </a:cxn>
                <a:cxn ang="0">
                  <a:pos x="1838" y="244"/>
                </a:cxn>
                <a:cxn ang="0">
                  <a:pos x="1585" y="203"/>
                </a:cxn>
                <a:cxn ang="0">
                  <a:pos x="1380" y="203"/>
                </a:cxn>
                <a:cxn ang="0">
                  <a:pos x="1469" y="261"/>
                </a:cxn>
                <a:cxn ang="0">
                  <a:pos x="1366" y="261"/>
                </a:cxn>
                <a:cxn ang="0">
                  <a:pos x="1174" y="235"/>
                </a:cxn>
                <a:cxn ang="0">
                  <a:pos x="1301" y="179"/>
                </a:cxn>
                <a:cxn ang="0">
                  <a:pos x="1202" y="162"/>
                </a:cxn>
                <a:cxn ang="0">
                  <a:pos x="1061" y="188"/>
                </a:cxn>
                <a:cxn ang="0">
                  <a:pos x="1061" y="261"/>
                </a:cxn>
                <a:cxn ang="0">
                  <a:pos x="1150" y="294"/>
                </a:cxn>
                <a:cxn ang="0">
                  <a:pos x="959" y="294"/>
                </a:cxn>
                <a:cxn ang="0">
                  <a:pos x="805" y="235"/>
                </a:cxn>
                <a:cxn ang="0">
                  <a:pos x="880" y="188"/>
                </a:cxn>
                <a:cxn ang="0">
                  <a:pos x="996" y="188"/>
                </a:cxn>
                <a:cxn ang="0">
                  <a:pos x="856" y="171"/>
                </a:cxn>
                <a:cxn ang="0">
                  <a:pos x="702" y="171"/>
                </a:cxn>
                <a:cxn ang="0">
                  <a:pos x="740" y="106"/>
                </a:cxn>
                <a:cxn ang="0">
                  <a:pos x="651" y="74"/>
                </a:cxn>
                <a:cxn ang="0">
                  <a:pos x="459" y="91"/>
                </a:cxn>
                <a:cxn ang="0">
                  <a:pos x="599" y="138"/>
                </a:cxn>
                <a:cxn ang="0">
                  <a:pos x="599" y="194"/>
                </a:cxn>
                <a:cxn ang="0">
                  <a:pos x="435" y="203"/>
                </a:cxn>
                <a:cxn ang="0">
                  <a:pos x="319" y="188"/>
                </a:cxn>
                <a:cxn ang="0">
                  <a:pos x="295" y="130"/>
                </a:cxn>
                <a:cxn ang="0">
                  <a:pos x="192" y="123"/>
                </a:cxn>
                <a:cxn ang="0">
                  <a:pos x="0" y="138"/>
                </a:cxn>
              </a:cxnLst>
              <a:rect l="0" t="0" r="r" b="b"/>
              <a:pathLst>
                <a:path w="2259" h="294">
                  <a:moveTo>
                    <a:pt x="0" y="138"/>
                  </a:moveTo>
                  <a:lnTo>
                    <a:pt x="127" y="97"/>
                  </a:lnTo>
                  <a:lnTo>
                    <a:pt x="360" y="0"/>
                  </a:lnTo>
                  <a:lnTo>
                    <a:pt x="473" y="0"/>
                  </a:lnTo>
                  <a:lnTo>
                    <a:pt x="781" y="33"/>
                  </a:lnTo>
                  <a:lnTo>
                    <a:pt x="1010" y="33"/>
                  </a:lnTo>
                  <a:lnTo>
                    <a:pt x="1161" y="65"/>
                  </a:lnTo>
                  <a:lnTo>
                    <a:pt x="1020" y="97"/>
                  </a:lnTo>
                  <a:lnTo>
                    <a:pt x="870" y="97"/>
                  </a:lnTo>
                  <a:lnTo>
                    <a:pt x="931" y="130"/>
                  </a:lnTo>
                  <a:lnTo>
                    <a:pt x="1048" y="130"/>
                  </a:lnTo>
                  <a:lnTo>
                    <a:pt x="1263" y="106"/>
                  </a:lnTo>
                  <a:lnTo>
                    <a:pt x="1431" y="74"/>
                  </a:lnTo>
                  <a:lnTo>
                    <a:pt x="1609" y="82"/>
                  </a:lnTo>
                  <a:lnTo>
                    <a:pt x="1814" y="156"/>
                  </a:lnTo>
                  <a:lnTo>
                    <a:pt x="2044" y="188"/>
                  </a:lnTo>
                  <a:lnTo>
                    <a:pt x="2259" y="194"/>
                  </a:lnTo>
                  <a:lnTo>
                    <a:pt x="2259" y="244"/>
                  </a:lnTo>
                  <a:lnTo>
                    <a:pt x="2146" y="261"/>
                  </a:lnTo>
                  <a:lnTo>
                    <a:pt x="1838" y="244"/>
                  </a:lnTo>
                  <a:lnTo>
                    <a:pt x="1585" y="203"/>
                  </a:lnTo>
                  <a:lnTo>
                    <a:pt x="1380" y="203"/>
                  </a:lnTo>
                  <a:lnTo>
                    <a:pt x="1469" y="261"/>
                  </a:lnTo>
                  <a:lnTo>
                    <a:pt x="1366" y="261"/>
                  </a:lnTo>
                  <a:lnTo>
                    <a:pt x="1174" y="235"/>
                  </a:lnTo>
                  <a:lnTo>
                    <a:pt x="1301" y="179"/>
                  </a:lnTo>
                  <a:lnTo>
                    <a:pt x="1202" y="162"/>
                  </a:lnTo>
                  <a:lnTo>
                    <a:pt x="1061" y="188"/>
                  </a:lnTo>
                  <a:lnTo>
                    <a:pt x="1061" y="261"/>
                  </a:lnTo>
                  <a:lnTo>
                    <a:pt x="1150" y="294"/>
                  </a:lnTo>
                  <a:lnTo>
                    <a:pt x="959" y="294"/>
                  </a:lnTo>
                  <a:lnTo>
                    <a:pt x="805" y="235"/>
                  </a:lnTo>
                  <a:lnTo>
                    <a:pt x="880" y="188"/>
                  </a:lnTo>
                  <a:lnTo>
                    <a:pt x="996" y="188"/>
                  </a:lnTo>
                  <a:lnTo>
                    <a:pt x="856" y="171"/>
                  </a:lnTo>
                  <a:lnTo>
                    <a:pt x="702" y="171"/>
                  </a:lnTo>
                  <a:lnTo>
                    <a:pt x="740" y="106"/>
                  </a:lnTo>
                  <a:lnTo>
                    <a:pt x="651" y="74"/>
                  </a:lnTo>
                  <a:lnTo>
                    <a:pt x="459" y="91"/>
                  </a:lnTo>
                  <a:lnTo>
                    <a:pt x="599" y="138"/>
                  </a:lnTo>
                  <a:lnTo>
                    <a:pt x="599" y="194"/>
                  </a:lnTo>
                  <a:lnTo>
                    <a:pt x="435" y="203"/>
                  </a:lnTo>
                  <a:lnTo>
                    <a:pt x="319" y="188"/>
                  </a:lnTo>
                  <a:lnTo>
                    <a:pt x="295" y="130"/>
                  </a:lnTo>
                  <a:lnTo>
                    <a:pt x="192" y="12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7" name="Freeform 383"/>
            <p:cNvSpPr>
              <a:spLocks/>
            </p:cNvSpPr>
            <p:nvPr/>
          </p:nvSpPr>
          <p:spPr bwMode="auto">
            <a:xfrm>
              <a:off x="1790" y="4124"/>
              <a:ext cx="394" cy="106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75" y="0"/>
                </a:cxn>
                <a:cxn ang="0">
                  <a:pos x="192" y="26"/>
                </a:cxn>
                <a:cxn ang="0">
                  <a:pos x="394" y="50"/>
                </a:cxn>
                <a:cxn ang="0">
                  <a:pos x="243" y="106"/>
                </a:cxn>
                <a:cxn ang="0">
                  <a:pos x="0" y="91"/>
                </a:cxn>
                <a:cxn ang="0">
                  <a:pos x="14" y="41"/>
                </a:cxn>
              </a:cxnLst>
              <a:rect l="0" t="0" r="r" b="b"/>
              <a:pathLst>
                <a:path w="394" h="106">
                  <a:moveTo>
                    <a:pt x="14" y="41"/>
                  </a:moveTo>
                  <a:lnTo>
                    <a:pt x="75" y="0"/>
                  </a:lnTo>
                  <a:lnTo>
                    <a:pt x="192" y="26"/>
                  </a:lnTo>
                  <a:lnTo>
                    <a:pt x="394" y="50"/>
                  </a:lnTo>
                  <a:lnTo>
                    <a:pt x="243" y="106"/>
                  </a:lnTo>
                  <a:lnTo>
                    <a:pt x="0" y="91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8" name="Freeform 384"/>
            <p:cNvSpPr>
              <a:spLocks/>
            </p:cNvSpPr>
            <p:nvPr/>
          </p:nvSpPr>
          <p:spPr bwMode="auto">
            <a:xfrm>
              <a:off x="1496" y="4174"/>
              <a:ext cx="21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219" y="32"/>
                </a:cxn>
                <a:cxn ang="0">
                  <a:pos x="126" y="41"/>
                </a:cxn>
                <a:cxn ang="0">
                  <a:pos x="0" y="41"/>
                </a:cxn>
                <a:cxn ang="0">
                  <a:pos x="0" y="0"/>
                </a:cxn>
              </a:cxnLst>
              <a:rect l="0" t="0" r="r" b="b"/>
              <a:pathLst>
                <a:path w="219" h="41">
                  <a:moveTo>
                    <a:pt x="0" y="0"/>
                  </a:moveTo>
                  <a:lnTo>
                    <a:pt x="116" y="0"/>
                  </a:lnTo>
                  <a:lnTo>
                    <a:pt x="219" y="32"/>
                  </a:lnTo>
                  <a:lnTo>
                    <a:pt x="126" y="41"/>
                  </a:lnTo>
                  <a:lnTo>
                    <a:pt x="0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9" name="Freeform 385"/>
            <p:cNvSpPr>
              <a:spLocks/>
            </p:cNvSpPr>
            <p:nvPr/>
          </p:nvSpPr>
          <p:spPr bwMode="auto">
            <a:xfrm>
              <a:off x="743" y="4101"/>
              <a:ext cx="790" cy="161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67" y="0"/>
                </a:cxn>
                <a:cxn ang="0">
                  <a:pos x="308" y="32"/>
                </a:cxn>
                <a:cxn ang="0">
                  <a:pos x="383" y="114"/>
                </a:cxn>
                <a:cxn ang="0">
                  <a:pos x="523" y="138"/>
                </a:cxn>
                <a:cxn ang="0">
                  <a:pos x="790" y="146"/>
                </a:cxn>
                <a:cxn ang="0">
                  <a:pos x="434" y="161"/>
                </a:cxn>
                <a:cxn ang="0">
                  <a:pos x="191" y="129"/>
                </a:cxn>
                <a:cxn ang="0">
                  <a:pos x="65" y="64"/>
                </a:cxn>
                <a:cxn ang="0">
                  <a:pos x="0" y="8"/>
                </a:cxn>
              </a:cxnLst>
              <a:rect l="0" t="0" r="r" b="b"/>
              <a:pathLst>
                <a:path w="790" h="161">
                  <a:moveTo>
                    <a:pt x="0" y="8"/>
                  </a:moveTo>
                  <a:lnTo>
                    <a:pt x="167" y="0"/>
                  </a:lnTo>
                  <a:lnTo>
                    <a:pt x="308" y="32"/>
                  </a:lnTo>
                  <a:lnTo>
                    <a:pt x="383" y="114"/>
                  </a:lnTo>
                  <a:lnTo>
                    <a:pt x="523" y="138"/>
                  </a:lnTo>
                  <a:lnTo>
                    <a:pt x="790" y="146"/>
                  </a:lnTo>
                  <a:lnTo>
                    <a:pt x="434" y="161"/>
                  </a:lnTo>
                  <a:lnTo>
                    <a:pt x="191" y="129"/>
                  </a:lnTo>
                  <a:lnTo>
                    <a:pt x="65" y="6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0" name="Freeform 386"/>
            <p:cNvSpPr>
              <a:spLocks/>
            </p:cNvSpPr>
            <p:nvPr/>
          </p:nvSpPr>
          <p:spPr bwMode="auto">
            <a:xfrm>
              <a:off x="2646" y="4092"/>
              <a:ext cx="930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369" y="0"/>
                </a:cxn>
                <a:cxn ang="0">
                  <a:pos x="930" y="32"/>
                </a:cxn>
                <a:cxn ang="0">
                  <a:pos x="472" y="32"/>
                </a:cxn>
                <a:cxn ang="0">
                  <a:pos x="37" y="41"/>
                </a:cxn>
                <a:cxn ang="0">
                  <a:pos x="0" y="0"/>
                </a:cxn>
              </a:cxnLst>
              <a:rect l="0" t="0" r="r" b="b"/>
              <a:pathLst>
                <a:path w="930" h="41">
                  <a:moveTo>
                    <a:pt x="0" y="0"/>
                  </a:moveTo>
                  <a:lnTo>
                    <a:pt x="150" y="0"/>
                  </a:lnTo>
                  <a:lnTo>
                    <a:pt x="369" y="0"/>
                  </a:lnTo>
                  <a:lnTo>
                    <a:pt x="930" y="32"/>
                  </a:lnTo>
                  <a:lnTo>
                    <a:pt x="472" y="32"/>
                  </a:lnTo>
                  <a:lnTo>
                    <a:pt x="3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1" name="Freeform 387"/>
            <p:cNvSpPr>
              <a:spLocks/>
            </p:cNvSpPr>
            <p:nvPr/>
          </p:nvSpPr>
          <p:spPr bwMode="auto">
            <a:xfrm>
              <a:off x="2300" y="4174"/>
              <a:ext cx="243" cy="47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27" y="0"/>
                </a:cxn>
                <a:cxn ang="0">
                  <a:pos x="243" y="0"/>
                </a:cxn>
                <a:cxn ang="0">
                  <a:pos x="164" y="47"/>
                </a:cxn>
                <a:cxn ang="0">
                  <a:pos x="0" y="24"/>
                </a:cxn>
              </a:cxnLst>
              <a:rect l="0" t="0" r="r" b="b"/>
              <a:pathLst>
                <a:path w="243" h="47">
                  <a:moveTo>
                    <a:pt x="0" y="24"/>
                  </a:moveTo>
                  <a:lnTo>
                    <a:pt x="127" y="0"/>
                  </a:lnTo>
                  <a:lnTo>
                    <a:pt x="243" y="0"/>
                  </a:lnTo>
                  <a:lnTo>
                    <a:pt x="164" y="4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2" name="Freeform 388"/>
            <p:cNvSpPr>
              <a:spLocks/>
            </p:cNvSpPr>
            <p:nvPr/>
          </p:nvSpPr>
          <p:spPr bwMode="auto">
            <a:xfrm>
              <a:off x="2656" y="4142"/>
              <a:ext cx="345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0"/>
                </a:cxn>
                <a:cxn ang="0">
                  <a:pos x="345" y="0"/>
                </a:cxn>
                <a:cxn ang="0">
                  <a:pos x="168" y="56"/>
                </a:cxn>
                <a:cxn ang="0">
                  <a:pos x="0" y="32"/>
                </a:cxn>
              </a:cxnLst>
              <a:rect l="0" t="0" r="r" b="b"/>
              <a:pathLst>
                <a:path w="345" h="56">
                  <a:moveTo>
                    <a:pt x="0" y="32"/>
                  </a:moveTo>
                  <a:lnTo>
                    <a:pt x="140" y="0"/>
                  </a:lnTo>
                  <a:lnTo>
                    <a:pt x="345" y="0"/>
                  </a:lnTo>
                  <a:lnTo>
                    <a:pt x="168" y="56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3" name="Freeform 389"/>
            <p:cNvSpPr>
              <a:spLocks/>
            </p:cNvSpPr>
            <p:nvPr/>
          </p:nvSpPr>
          <p:spPr bwMode="auto">
            <a:xfrm>
              <a:off x="3067" y="4157"/>
              <a:ext cx="243" cy="3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40" y="0"/>
                </a:cxn>
                <a:cxn ang="0">
                  <a:pos x="243" y="0"/>
                </a:cxn>
                <a:cxn ang="0">
                  <a:pos x="140" y="32"/>
                </a:cxn>
                <a:cxn ang="0">
                  <a:pos x="0" y="17"/>
                </a:cxn>
              </a:cxnLst>
              <a:rect l="0" t="0" r="r" b="b"/>
              <a:pathLst>
                <a:path w="243" h="32">
                  <a:moveTo>
                    <a:pt x="0" y="17"/>
                  </a:moveTo>
                  <a:lnTo>
                    <a:pt x="140" y="0"/>
                  </a:lnTo>
                  <a:lnTo>
                    <a:pt x="243" y="0"/>
                  </a:lnTo>
                  <a:lnTo>
                    <a:pt x="140" y="32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4" name="Freeform 390"/>
            <p:cNvSpPr>
              <a:spLocks/>
            </p:cNvSpPr>
            <p:nvPr/>
          </p:nvSpPr>
          <p:spPr bwMode="auto">
            <a:xfrm>
              <a:off x="2581" y="4221"/>
              <a:ext cx="930" cy="41"/>
            </a:xfrm>
            <a:custGeom>
              <a:avLst/>
              <a:gdLst/>
              <a:ahLst/>
              <a:cxnLst>
                <a:cxn ang="0">
                  <a:pos x="34" y="39"/>
                </a:cxn>
                <a:cxn ang="0">
                  <a:pos x="294" y="9"/>
                </a:cxn>
                <a:cxn ang="0">
                  <a:pos x="588" y="9"/>
                </a:cxn>
                <a:cxn ang="0">
                  <a:pos x="930" y="0"/>
                </a:cxn>
                <a:cxn ang="0">
                  <a:pos x="831" y="41"/>
                </a:cxn>
                <a:cxn ang="0">
                  <a:pos x="509" y="41"/>
                </a:cxn>
                <a:cxn ang="0">
                  <a:pos x="294" y="41"/>
                </a:cxn>
                <a:cxn ang="0">
                  <a:pos x="0" y="41"/>
                </a:cxn>
                <a:cxn ang="0">
                  <a:pos x="34" y="39"/>
                </a:cxn>
              </a:cxnLst>
              <a:rect l="0" t="0" r="r" b="b"/>
              <a:pathLst>
                <a:path w="930" h="41">
                  <a:moveTo>
                    <a:pt x="34" y="39"/>
                  </a:moveTo>
                  <a:lnTo>
                    <a:pt x="294" y="9"/>
                  </a:lnTo>
                  <a:lnTo>
                    <a:pt x="588" y="9"/>
                  </a:lnTo>
                  <a:lnTo>
                    <a:pt x="930" y="0"/>
                  </a:lnTo>
                  <a:lnTo>
                    <a:pt x="831" y="41"/>
                  </a:lnTo>
                  <a:lnTo>
                    <a:pt x="509" y="41"/>
                  </a:lnTo>
                  <a:lnTo>
                    <a:pt x="294" y="41"/>
                  </a:lnTo>
                  <a:lnTo>
                    <a:pt x="0" y="41"/>
                  </a:lnTo>
                  <a:lnTo>
                    <a:pt x="34" y="39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5" name="Freeform 391"/>
            <p:cNvSpPr>
              <a:spLocks/>
            </p:cNvSpPr>
            <p:nvPr/>
          </p:nvSpPr>
          <p:spPr bwMode="auto">
            <a:xfrm>
              <a:off x="75" y="4027"/>
              <a:ext cx="60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3" y="9"/>
                </a:cxn>
                <a:cxn ang="0">
                  <a:pos x="387" y="41"/>
                </a:cxn>
                <a:cxn ang="0">
                  <a:pos x="606" y="123"/>
                </a:cxn>
                <a:cxn ang="0">
                  <a:pos x="233" y="132"/>
                </a:cxn>
                <a:cxn ang="0">
                  <a:pos x="38" y="74"/>
                </a:cxn>
                <a:cxn ang="0">
                  <a:pos x="0" y="0"/>
                </a:cxn>
              </a:cxnLst>
              <a:rect l="0" t="0" r="r" b="b"/>
              <a:pathLst>
                <a:path w="606" h="132">
                  <a:moveTo>
                    <a:pt x="0" y="0"/>
                  </a:moveTo>
                  <a:lnTo>
                    <a:pt x="233" y="9"/>
                  </a:lnTo>
                  <a:lnTo>
                    <a:pt x="387" y="41"/>
                  </a:lnTo>
                  <a:lnTo>
                    <a:pt x="606" y="123"/>
                  </a:lnTo>
                  <a:lnTo>
                    <a:pt x="233" y="132"/>
                  </a:lnTo>
                  <a:lnTo>
                    <a:pt x="38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6" name="Freeform 392"/>
            <p:cNvSpPr>
              <a:spLocks/>
            </p:cNvSpPr>
            <p:nvPr/>
          </p:nvSpPr>
          <p:spPr bwMode="auto">
            <a:xfrm>
              <a:off x="359" y="3904"/>
              <a:ext cx="829" cy="132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141" y="41"/>
                </a:cxn>
                <a:cxn ang="0">
                  <a:pos x="271" y="0"/>
                </a:cxn>
                <a:cxn ang="0">
                  <a:pos x="377" y="0"/>
                </a:cxn>
                <a:cxn ang="0">
                  <a:pos x="647" y="15"/>
                </a:cxn>
                <a:cxn ang="0">
                  <a:pos x="829" y="56"/>
                </a:cxn>
                <a:cxn ang="0">
                  <a:pos x="661" y="56"/>
                </a:cxn>
                <a:cxn ang="0">
                  <a:pos x="401" y="33"/>
                </a:cxn>
                <a:cxn ang="0">
                  <a:pos x="233" y="33"/>
                </a:cxn>
                <a:cxn ang="0">
                  <a:pos x="349" y="56"/>
                </a:cxn>
                <a:cxn ang="0">
                  <a:pos x="438" y="132"/>
                </a:cxn>
                <a:cxn ang="0">
                  <a:pos x="298" y="132"/>
                </a:cxn>
                <a:cxn ang="0">
                  <a:pos x="154" y="74"/>
                </a:cxn>
                <a:cxn ang="0">
                  <a:pos x="0" y="115"/>
                </a:cxn>
              </a:cxnLst>
              <a:rect l="0" t="0" r="r" b="b"/>
              <a:pathLst>
                <a:path w="829" h="132">
                  <a:moveTo>
                    <a:pt x="0" y="115"/>
                  </a:moveTo>
                  <a:lnTo>
                    <a:pt x="141" y="41"/>
                  </a:lnTo>
                  <a:lnTo>
                    <a:pt x="271" y="0"/>
                  </a:lnTo>
                  <a:lnTo>
                    <a:pt x="377" y="0"/>
                  </a:lnTo>
                  <a:lnTo>
                    <a:pt x="647" y="15"/>
                  </a:lnTo>
                  <a:lnTo>
                    <a:pt x="829" y="56"/>
                  </a:lnTo>
                  <a:lnTo>
                    <a:pt x="661" y="56"/>
                  </a:lnTo>
                  <a:lnTo>
                    <a:pt x="401" y="33"/>
                  </a:lnTo>
                  <a:lnTo>
                    <a:pt x="233" y="33"/>
                  </a:lnTo>
                  <a:lnTo>
                    <a:pt x="349" y="56"/>
                  </a:lnTo>
                  <a:lnTo>
                    <a:pt x="438" y="132"/>
                  </a:lnTo>
                  <a:lnTo>
                    <a:pt x="298" y="132"/>
                  </a:lnTo>
                  <a:lnTo>
                    <a:pt x="154" y="74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7" name="Freeform 393"/>
            <p:cNvSpPr>
              <a:spLocks/>
            </p:cNvSpPr>
            <p:nvPr/>
          </p:nvSpPr>
          <p:spPr bwMode="auto">
            <a:xfrm>
              <a:off x="1393" y="3969"/>
              <a:ext cx="571" cy="76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81" y="0"/>
                </a:cxn>
                <a:cxn ang="0">
                  <a:pos x="298" y="0"/>
                </a:cxn>
                <a:cxn ang="0">
                  <a:pos x="469" y="41"/>
                </a:cxn>
                <a:cxn ang="0">
                  <a:pos x="571" y="76"/>
                </a:cxn>
                <a:cxn ang="0">
                  <a:pos x="363" y="76"/>
                </a:cxn>
                <a:cxn ang="0">
                  <a:pos x="195" y="76"/>
                </a:cxn>
                <a:cxn ang="0">
                  <a:pos x="0" y="41"/>
                </a:cxn>
              </a:cxnLst>
              <a:rect l="0" t="0" r="r" b="b"/>
              <a:pathLst>
                <a:path w="571" h="76">
                  <a:moveTo>
                    <a:pt x="0" y="41"/>
                  </a:moveTo>
                  <a:lnTo>
                    <a:pt x="181" y="0"/>
                  </a:lnTo>
                  <a:lnTo>
                    <a:pt x="298" y="0"/>
                  </a:lnTo>
                  <a:lnTo>
                    <a:pt x="469" y="41"/>
                  </a:lnTo>
                  <a:lnTo>
                    <a:pt x="571" y="76"/>
                  </a:lnTo>
                  <a:lnTo>
                    <a:pt x="363" y="76"/>
                  </a:lnTo>
                  <a:lnTo>
                    <a:pt x="195" y="76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8" name="Freeform 394"/>
            <p:cNvSpPr>
              <a:spLocks/>
            </p:cNvSpPr>
            <p:nvPr/>
          </p:nvSpPr>
          <p:spPr bwMode="auto">
            <a:xfrm>
              <a:off x="1109" y="4027"/>
              <a:ext cx="222" cy="5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30" y="0"/>
                </a:cxn>
                <a:cxn ang="0">
                  <a:pos x="222" y="18"/>
                </a:cxn>
                <a:cxn ang="0">
                  <a:pos x="157" y="58"/>
                </a:cxn>
                <a:cxn ang="0">
                  <a:pos x="0" y="9"/>
                </a:cxn>
              </a:cxnLst>
              <a:rect l="0" t="0" r="r" b="b"/>
              <a:pathLst>
                <a:path w="222" h="58">
                  <a:moveTo>
                    <a:pt x="0" y="9"/>
                  </a:moveTo>
                  <a:lnTo>
                    <a:pt x="130" y="0"/>
                  </a:lnTo>
                  <a:lnTo>
                    <a:pt x="222" y="18"/>
                  </a:lnTo>
                  <a:lnTo>
                    <a:pt x="157" y="5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9" name="Freeform 395"/>
            <p:cNvSpPr>
              <a:spLocks/>
            </p:cNvSpPr>
            <p:nvPr/>
          </p:nvSpPr>
          <p:spPr bwMode="auto">
            <a:xfrm>
              <a:off x="48" y="4027"/>
              <a:ext cx="452" cy="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5" y="0"/>
                </a:cxn>
                <a:cxn ang="0">
                  <a:pos x="335" y="9"/>
                </a:cxn>
                <a:cxn ang="0">
                  <a:pos x="452" y="58"/>
                </a:cxn>
                <a:cxn ang="0">
                  <a:pos x="325" y="74"/>
                </a:cxn>
                <a:cxn ang="0">
                  <a:pos x="195" y="58"/>
                </a:cxn>
                <a:cxn ang="0">
                  <a:pos x="0" y="0"/>
                </a:cxn>
              </a:cxnLst>
              <a:rect l="0" t="0" r="r" b="b"/>
              <a:pathLst>
                <a:path w="452" h="74">
                  <a:moveTo>
                    <a:pt x="0" y="0"/>
                  </a:moveTo>
                  <a:lnTo>
                    <a:pt x="195" y="0"/>
                  </a:lnTo>
                  <a:lnTo>
                    <a:pt x="335" y="9"/>
                  </a:lnTo>
                  <a:lnTo>
                    <a:pt x="452" y="58"/>
                  </a:lnTo>
                  <a:lnTo>
                    <a:pt x="325" y="74"/>
                  </a:lnTo>
                  <a:lnTo>
                    <a:pt x="195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0" name="Freeform 396"/>
            <p:cNvSpPr>
              <a:spLocks/>
            </p:cNvSpPr>
            <p:nvPr/>
          </p:nvSpPr>
          <p:spPr bwMode="auto">
            <a:xfrm>
              <a:off x="2314" y="3641"/>
              <a:ext cx="1560" cy="322"/>
            </a:xfrm>
            <a:custGeom>
              <a:avLst/>
              <a:gdLst/>
              <a:ahLst/>
              <a:cxnLst>
                <a:cxn ang="0">
                  <a:pos x="547" y="20"/>
                </a:cxn>
                <a:cxn ang="0">
                  <a:pos x="664" y="0"/>
                </a:cxn>
                <a:cxn ang="0">
                  <a:pos x="766" y="0"/>
                </a:cxn>
                <a:cxn ang="0">
                  <a:pos x="766" y="46"/>
                </a:cxn>
                <a:cxn ang="0">
                  <a:pos x="852" y="56"/>
                </a:cxn>
                <a:cxn ang="0">
                  <a:pos x="954" y="46"/>
                </a:cxn>
                <a:cxn ang="0">
                  <a:pos x="1026" y="102"/>
                </a:cxn>
                <a:cxn ang="0">
                  <a:pos x="996" y="175"/>
                </a:cxn>
                <a:cxn ang="0">
                  <a:pos x="838" y="175"/>
                </a:cxn>
                <a:cxn ang="0">
                  <a:pos x="954" y="231"/>
                </a:cxn>
                <a:cxn ang="0">
                  <a:pos x="1085" y="231"/>
                </a:cxn>
                <a:cxn ang="0">
                  <a:pos x="1156" y="130"/>
                </a:cxn>
                <a:cxn ang="0">
                  <a:pos x="1314" y="130"/>
                </a:cxn>
                <a:cxn ang="0">
                  <a:pos x="1386" y="158"/>
                </a:cxn>
                <a:cxn ang="0">
                  <a:pos x="1560" y="138"/>
                </a:cxn>
                <a:cxn ang="0">
                  <a:pos x="1560" y="212"/>
                </a:cxn>
                <a:cxn ang="0">
                  <a:pos x="1461" y="248"/>
                </a:cxn>
                <a:cxn ang="0">
                  <a:pos x="1345" y="240"/>
                </a:cxn>
                <a:cxn ang="0">
                  <a:pos x="1286" y="285"/>
                </a:cxn>
                <a:cxn ang="0">
                  <a:pos x="1215" y="322"/>
                </a:cxn>
                <a:cxn ang="0">
                  <a:pos x="1054" y="294"/>
                </a:cxn>
                <a:cxn ang="0">
                  <a:pos x="982" y="257"/>
                </a:cxn>
                <a:cxn ang="0">
                  <a:pos x="883" y="257"/>
                </a:cxn>
                <a:cxn ang="0">
                  <a:pos x="780" y="220"/>
                </a:cxn>
                <a:cxn ang="0">
                  <a:pos x="780" y="158"/>
                </a:cxn>
                <a:cxn ang="0">
                  <a:pos x="694" y="119"/>
                </a:cxn>
                <a:cxn ang="0">
                  <a:pos x="578" y="138"/>
                </a:cxn>
                <a:cxn ang="0">
                  <a:pos x="547" y="212"/>
                </a:cxn>
                <a:cxn ang="0">
                  <a:pos x="434" y="212"/>
                </a:cxn>
                <a:cxn ang="0">
                  <a:pos x="359" y="212"/>
                </a:cxn>
                <a:cxn ang="0">
                  <a:pos x="260" y="175"/>
                </a:cxn>
                <a:cxn ang="0">
                  <a:pos x="246" y="220"/>
                </a:cxn>
                <a:cxn ang="0">
                  <a:pos x="130" y="240"/>
                </a:cxn>
                <a:cxn ang="0">
                  <a:pos x="0" y="184"/>
                </a:cxn>
                <a:cxn ang="0">
                  <a:pos x="116" y="138"/>
                </a:cxn>
                <a:cxn ang="0">
                  <a:pos x="116" y="74"/>
                </a:cxn>
                <a:cxn ang="0">
                  <a:pos x="188" y="37"/>
                </a:cxn>
                <a:cxn ang="0">
                  <a:pos x="301" y="102"/>
                </a:cxn>
                <a:cxn ang="0">
                  <a:pos x="403" y="82"/>
                </a:cxn>
                <a:cxn ang="0">
                  <a:pos x="359" y="9"/>
                </a:cxn>
                <a:cxn ang="0">
                  <a:pos x="462" y="0"/>
                </a:cxn>
                <a:cxn ang="0">
                  <a:pos x="547" y="20"/>
                </a:cxn>
              </a:cxnLst>
              <a:rect l="0" t="0" r="r" b="b"/>
              <a:pathLst>
                <a:path w="1560" h="322">
                  <a:moveTo>
                    <a:pt x="547" y="20"/>
                  </a:moveTo>
                  <a:lnTo>
                    <a:pt x="664" y="0"/>
                  </a:lnTo>
                  <a:lnTo>
                    <a:pt x="766" y="0"/>
                  </a:lnTo>
                  <a:lnTo>
                    <a:pt x="766" y="46"/>
                  </a:lnTo>
                  <a:lnTo>
                    <a:pt x="852" y="56"/>
                  </a:lnTo>
                  <a:lnTo>
                    <a:pt x="954" y="46"/>
                  </a:lnTo>
                  <a:lnTo>
                    <a:pt x="1026" y="102"/>
                  </a:lnTo>
                  <a:lnTo>
                    <a:pt x="996" y="175"/>
                  </a:lnTo>
                  <a:lnTo>
                    <a:pt x="838" y="175"/>
                  </a:lnTo>
                  <a:lnTo>
                    <a:pt x="954" y="231"/>
                  </a:lnTo>
                  <a:lnTo>
                    <a:pt x="1085" y="231"/>
                  </a:lnTo>
                  <a:lnTo>
                    <a:pt x="1156" y="130"/>
                  </a:lnTo>
                  <a:lnTo>
                    <a:pt x="1314" y="130"/>
                  </a:lnTo>
                  <a:lnTo>
                    <a:pt x="1386" y="158"/>
                  </a:lnTo>
                  <a:lnTo>
                    <a:pt x="1560" y="138"/>
                  </a:lnTo>
                  <a:lnTo>
                    <a:pt x="1560" y="212"/>
                  </a:lnTo>
                  <a:lnTo>
                    <a:pt x="1461" y="248"/>
                  </a:lnTo>
                  <a:lnTo>
                    <a:pt x="1345" y="240"/>
                  </a:lnTo>
                  <a:lnTo>
                    <a:pt x="1286" y="285"/>
                  </a:lnTo>
                  <a:lnTo>
                    <a:pt x="1215" y="322"/>
                  </a:lnTo>
                  <a:lnTo>
                    <a:pt x="1054" y="294"/>
                  </a:lnTo>
                  <a:lnTo>
                    <a:pt x="982" y="257"/>
                  </a:lnTo>
                  <a:lnTo>
                    <a:pt x="883" y="257"/>
                  </a:lnTo>
                  <a:lnTo>
                    <a:pt x="780" y="220"/>
                  </a:lnTo>
                  <a:lnTo>
                    <a:pt x="780" y="158"/>
                  </a:lnTo>
                  <a:lnTo>
                    <a:pt x="694" y="119"/>
                  </a:lnTo>
                  <a:lnTo>
                    <a:pt x="578" y="138"/>
                  </a:lnTo>
                  <a:lnTo>
                    <a:pt x="547" y="212"/>
                  </a:lnTo>
                  <a:lnTo>
                    <a:pt x="434" y="212"/>
                  </a:lnTo>
                  <a:lnTo>
                    <a:pt x="359" y="212"/>
                  </a:lnTo>
                  <a:lnTo>
                    <a:pt x="260" y="175"/>
                  </a:lnTo>
                  <a:lnTo>
                    <a:pt x="246" y="220"/>
                  </a:lnTo>
                  <a:lnTo>
                    <a:pt x="130" y="240"/>
                  </a:lnTo>
                  <a:lnTo>
                    <a:pt x="0" y="184"/>
                  </a:lnTo>
                  <a:lnTo>
                    <a:pt x="116" y="138"/>
                  </a:lnTo>
                  <a:lnTo>
                    <a:pt x="116" y="74"/>
                  </a:lnTo>
                  <a:lnTo>
                    <a:pt x="188" y="37"/>
                  </a:lnTo>
                  <a:lnTo>
                    <a:pt x="301" y="102"/>
                  </a:lnTo>
                  <a:lnTo>
                    <a:pt x="403" y="82"/>
                  </a:lnTo>
                  <a:lnTo>
                    <a:pt x="359" y="9"/>
                  </a:lnTo>
                  <a:lnTo>
                    <a:pt x="462" y="0"/>
                  </a:lnTo>
                  <a:lnTo>
                    <a:pt x="547" y="20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1" name="Freeform 397"/>
            <p:cNvSpPr>
              <a:spLocks/>
            </p:cNvSpPr>
            <p:nvPr/>
          </p:nvSpPr>
          <p:spPr bwMode="auto">
            <a:xfrm>
              <a:off x="1516" y="3734"/>
              <a:ext cx="883" cy="155"/>
            </a:xfrm>
            <a:custGeom>
              <a:avLst/>
              <a:gdLst/>
              <a:ahLst/>
              <a:cxnLst>
                <a:cxn ang="0">
                  <a:pos x="726" y="91"/>
                </a:cxn>
                <a:cxn ang="0">
                  <a:pos x="726" y="17"/>
                </a:cxn>
                <a:cxn ang="0">
                  <a:pos x="609" y="17"/>
                </a:cxn>
                <a:cxn ang="0">
                  <a:pos x="579" y="73"/>
                </a:cxn>
                <a:cxn ang="0">
                  <a:pos x="537" y="9"/>
                </a:cxn>
                <a:cxn ang="0">
                  <a:pos x="407" y="0"/>
                </a:cxn>
                <a:cxn ang="0">
                  <a:pos x="377" y="73"/>
                </a:cxn>
                <a:cxn ang="0">
                  <a:pos x="291" y="26"/>
                </a:cxn>
                <a:cxn ang="0">
                  <a:pos x="188" y="26"/>
                </a:cxn>
                <a:cxn ang="0">
                  <a:pos x="147" y="82"/>
                </a:cxn>
                <a:cxn ang="0">
                  <a:pos x="0" y="65"/>
                </a:cxn>
                <a:cxn ang="0">
                  <a:pos x="336" y="127"/>
                </a:cxn>
                <a:cxn ang="0">
                  <a:pos x="435" y="147"/>
                </a:cxn>
                <a:cxn ang="0">
                  <a:pos x="623" y="138"/>
                </a:cxn>
                <a:cxn ang="0">
                  <a:pos x="739" y="155"/>
                </a:cxn>
                <a:cxn ang="0">
                  <a:pos x="883" y="119"/>
                </a:cxn>
                <a:cxn ang="0">
                  <a:pos x="726" y="91"/>
                </a:cxn>
              </a:cxnLst>
              <a:rect l="0" t="0" r="r" b="b"/>
              <a:pathLst>
                <a:path w="883" h="155">
                  <a:moveTo>
                    <a:pt x="726" y="91"/>
                  </a:moveTo>
                  <a:lnTo>
                    <a:pt x="726" y="17"/>
                  </a:lnTo>
                  <a:lnTo>
                    <a:pt x="609" y="17"/>
                  </a:lnTo>
                  <a:lnTo>
                    <a:pt x="579" y="73"/>
                  </a:lnTo>
                  <a:lnTo>
                    <a:pt x="537" y="9"/>
                  </a:lnTo>
                  <a:lnTo>
                    <a:pt x="407" y="0"/>
                  </a:lnTo>
                  <a:lnTo>
                    <a:pt x="377" y="73"/>
                  </a:lnTo>
                  <a:lnTo>
                    <a:pt x="291" y="26"/>
                  </a:lnTo>
                  <a:lnTo>
                    <a:pt x="188" y="26"/>
                  </a:lnTo>
                  <a:lnTo>
                    <a:pt x="147" y="82"/>
                  </a:lnTo>
                  <a:lnTo>
                    <a:pt x="0" y="65"/>
                  </a:lnTo>
                  <a:lnTo>
                    <a:pt x="336" y="127"/>
                  </a:lnTo>
                  <a:lnTo>
                    <a:pt x="435" y="147"/>
                  </a:lnTo>
                  <a:lnTo>
                    <a:pt x="623" y="138"/>
                  </a:lnTo>
                  <a:lnTo>
                    <a:pt x="739" y="155"/>
                  </a:lnTo>
                  <a:lnTo>
                    <a:pt x="883" y="119"/>
                  </a:lnTo>
                  <a:lnTo>
                    <a:pt x="726" y="91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2" name="Freeform 398"/>
            <p:cNvSpPr>
              <a:spLocks/>
            </p:cNvSpPr>
            <p:nvPr/>
          </p:nvSpPr>
          <p:spPr bwMode="auto">
            <a:xfrm>
              <a:off x="4627" y="3788"/>
              <a:ext cx="722" cy="211"/>
            </a:xfrm>
            <a:custGeom>
              <a:avLst/>
              <a:gdLst/>
              <a:ahLst/>
              <a:cxnLst>
                <a:cxn ang="0">
                  <a:pos x="722" y="73"/>
                </a:cxn>
                <a:cxn ang="0">
                  <a:pos x="623" y="65"/>
                </a:cxn>
                <a:cxn ang="0">
                  <a:pos x="565" y="0"/>
                </a:cxn>
                <a:cxn ang="0">
                  <a:pos x="449" y="0"/>
                </a:cxn>
                <a:cxn ang="0">
                  <a:pos x="435" y="47"/>
                </a:cxn>
                <a:cxn ang="0">
                  <a:pos x="363" y="47"/>
                </a:cxn>
                <a:cxn ang="0">
                  <a:pos x="277" y="47"/>
                </a:cxn>
                <a:cxn ang="0">
                  <a:pos x="158" y="73"/>
                </a:cxn>
                <a:cxn ang="0">
                  <a:pos x="158" y="157"/>
                </a:cxn>
                <a:cxn ang="0">
                  <a:pos x="0" y="211"/>
                </a:cxn>
                <a:cxn ang="0">
                  <a:pos x="206" y="211"/>
                </a:cxn>
                <a:cxn ang="0">
                  <a:pos x="404" y="110"/>
                </a:cxn>
                <a:cxn ang="0">
                  <a:pos x="548" y="101"/>
                </a:cxn>
                <a:cxn ang="0">
                  <a:pos x="722" y="73"/>
                </a:cxn>
              </a:cxnLst>
              <a:rect l="0" t="0" r="r" b="b"/>
              <a:pathLst>
                <a:path w="722" h="211">
                  <a:moveTo>
                    <a:pt x="722" y="73"/>
                  </a:moveTo>
                  <a:lnTo>
                    <a:pt x="623" y="65"/>
                  </a:lnTo>
                  <a:lnTo>
                    <a:pt x="565" y="0"/>
                  </a:lnTo>
                  <a:lnTo>
                    <a:pt x="449" y="0"/>
                  </a:lnTo>
                  <a:lnTo>
                    <a:pt x="435" y="47"/>
                  </a:lnTo>
                  <a:lnTo>
                    <a:pt x="363" y="47"/>
                  </a:lnTo>
                  <a:lnTo>
                    <a:pt x="277" y="47"/>
                  </a:lnTo>
                  <a:lnTo>
                    <a:pt x="158" y="73"/>
                  </a:lnTo>
                  <a:lnTo>
                    <a:pt x="158" y="157"/>
                  </a:lnTo>
                  <a:lnTo>
                    <a:pt x="0" y="211"/>
                  </a:lnTo>
                  <a:lnTo>
                    <a:pt x="206" y="211"/>
                  </a:lnTo>
                  <a:lnTo>
                    <a:pt x="404" y="110"/>
                  </a:lnTo>
                  <a:lnTo>
                    <a:pt x="548" y="101"/>
                  </a:lnTo>
                  <a:lnTo>
                    <a:pt x="722" y="73"/>
                  </a:lnTo>
                  <a:close/>
                </a:path>
              </a:pathLst>
            </a:custGeom>
            <a:solidFill>
              <a:srgbClr val="B2AF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3" name="Freeform 399"/>
            <p:cNvSpPr>
              <a:spLocks/>
            </p:cNvSpPr>
            <p:nvPr/>
          </p:nvSpPr>
          <p:spPr bwMode="auto">
            <a:xfrm>
              <a:off x="4555" y="3807"/>
              <a:ext cx="592" cy="203"/>
            </a:xfrm>
            <a:custGeom>
              <a:avLst/>
              <a:gdLst/>
              <a:ahLst/>
              <a:cxnLst>
                <a:cxn ang="0">
                  <a:pos x="319" y="28"/>
                </a:cxn>
                <a:cxn ang="0">
                  <a:pos x="189" y="37"/>
                </a:cxn>
                <a:cxn ang="0">
                  <a:pos x="171" y="102"/>
                </a:cxn>
                <a:cxn ang="0">
                  <a:pos x="158" y="166"/>
                </a:cxn>
                <a:cxn ang="0">
                  <a:pos x="0" y="203"/>
                </a:cxn>
                <a:cxn ang="0">
                  <a:pos x="260" y="184"/>
                </a:cxn>
                <a:cxn ang="0">
                  <a:pos x="301" y="74"/>
                </a:cxn>
                <a:cxn ang="0">
                  <a:pos x="390" y="74"/>
                </a:cxn>
                <a:cxn ang="0">
                  <a:pos x="592" y="0"/>
                </a:cxn>
                <a:cxn ang="0">
                  <a:pos x="404" y="37"/>
                </a:cxn>
                <a:cxn ang="0">
                  <a:pos x="319" y="28"/>
                </a:cxn>
              </a:cxnLst>
              <a:rect l="0" t="0" r="r" b="b"/>
              <a:pathLst>
                <a:path w="592" h="203">
                  <a:moveTo>
                    <a:pt x="319" y="28"/>
                  </a:moveTo>
                  <a:lnTo>
                    <a:pt x="189" y="37"/>
                  </a:lnTo>
                  <a:lnTo>
                    <a:pt x="171" y="102"/>
                  </a:lnTo>
                  <a:lnTo>
                    <a:pt x="158" y="166"/>
                  </a:lnTo>
                  <a:lnTo>
                    <a:pt x="0" y="203"/>
                  </a:lnTo>
                  <a:lnTo>
                    <a:pt x="260" y="184"/>
                  </a:lnTo>
                  <a:lnTo>
                    <a:pt x="301" y="74"/>
                  </a:lnTo>
                  <a:lnTo>
                    <a:pt x="390" y="74"/>
                  </a:lnTo>
                  <a:lnTo>
                    <a:pt x="592" y="0"/>
                  </a:lnTo>
                  <a:lnTo>
                    <a:pt x="404" y="37"/>
                  </a:lnTo>
                  <a:lnTo>
                    <a:pt x="319" y="28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4" name="Freeform 400"/>
            <p:cNvSpPr>
              <a:spLocks/>
            </p:cNvSpPr>
            <p:nvPr/>
          </p:nvSpPr>
          <p:spPr bwMode="auto">
            <a:xfrm>
              <a:off x="3368" y="3734"/>
              <a:ext cx="332" cy="147"/>
            </a:xfrm>
            <a:custGeom>
              <a:avLst/>
              <a:gdLst/>
              <a:ahLst/>
              <a:cxnLst>
                <a:cxn ang="0">
                  <a:pos x="332" y="73"/>
                </a:cxn>
                <a:cxn ang="0">
                  <a:pos x="232" y="0"/>
                </a:cxn>
                <a:cxn ang="0">
                  <a:pos x="102" y="45"/>
                </a:cxn>
                <a:cxn ang="0">
                  <a:pos x="72" y="119"/>
                </a:cxn>
                <a:cxn ang="0">
                  <a:pos x="0" y="119"/>
                </a:cxn>
                <a:cxn ang="0">
                  <a:pos x="143" y="147"/>
                </a:cxn>
                <a:cxn ang="0">
                  <a:pos x="332" y="73"/>
                </a:cxn>
              </a:cxnLst>
              <a:rect l="0" t="0" r="r" b="b"/>
              <a:pathLst>
                <a:path w="332" h="147">
                  <a:moveTo>
                    <a:pt x="332" y="73"/>
                  </a:moveTo>
                  <a:lnTo>
                    <a:pt x="232" y="0"/>
                  </a:lnTo>
                  <a:lnTo>
                    <a:pt x="102" y="45"/>
                  </a:lnTo>
                  <a:lnTo>
                    <a:pt x="72" y="119"/>
                  </a:lnTo>
                  <a:lnTo>
                    <a:pt x="0" y="119"/>
                  </a:lnTo>
                  <a:lnTo>
                    <a:pt x="143" y="147"/>
                  </a:lnTo>
                  <a:lnTo>
                    <a:pt x="332" y="73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5" name="Freeform 401"/>
            <p:cNvSpPr>
              <a:spLocks/>
            </p:cNvSpPr>
            <p:nvPr/>
          </p:nvSpPr>
          <p:spPr bwMode="auto">
            <a:xfrm>
              <a:off x="3830" y="3853"/>
              <a:ext cx="1896" cy="368"/>
            </a:xfrm>
            <a:custGeom>
              <a:avLst/>
              <a:gdLst/>
              <a:ahLst/>
              <a:cxnLst>
                <a:cxn ang="0">
                  <a:pos x="130" y="19"/>
                </a:cxn>
                <a:cxn ang="0">
                  <a:pos x="304" y="73"/>
                </a:cxn>
                <a:cxn ang="0">
                  <a:pos x="551" y="174"/>
                </a:cxn>
                <a:cxn ang="0">
                  <a:pos x="825" y="239"/>
                </a:cxn>
                <a:cxn ang="0">
                  <a:pos x="1026" y="258"/>
                </a:cxn>
                <a:cxn ang="0">
                  <a:pos x="1434" y="258"/>
                </a:cxn>
                <a:cxn ang="0">
                  <a:pos x="1896" y="258"/>
                </a:cxn>
                <a:cxn ang="0">
                  <a:pos x="1389" y="295"/>
                </a:cxn>
                <a:cxn ang="0">
                  <a:pos x="1085" y="295"/>
                </a:cxn>
                <a:cxn ang="0">
                  <a:pos x="855" y="267"/>
                </a:cxn>
                <a:cxn ang="0">
                  <a:pos x="1013" y="332"/>
                </a:cxn>
                <a:cxn ang="0">
                  <a:pos x="1259" y="368"/>
                </a:cxn>
                <a:cxn ang="0">
                  <a:pos x="972" y="368"/>
                </a:cxn>
                <a:cxn ang="0">
                  <a:pos x="537" y="304"/>
                </a:cxn>
                <a:cxn ang="0">
                  <a:pos x="263" y="202"/>
                </a:cxn>
                <a:cxn ang="0">
                  <a:pos x="465" y="248"/>
                </a:cxn>
                <a:cxn ang="0">
                  <a:pos x="407" y="183"/>
                </a:cxn>
                <a:cxn ang="0">
                  <a:pos x="116" y="110"/>
                </a:cxn>
                <a:cxn ang="0">
                  <a:pos x="0" y="0"/>
                </a:cxn>
                <a:cxn ang="0">
                  <a:pos x="130" y="19"/>
                </a:cxn>
              </a:cxnLst>
              <a:rect l="0" t="0" r="r" b="b"/>
              <a:pathLst>
                <a:path w="1896" h="368">
                  <a:moveTo>
                    <a:pt x="130" y="19"/>
                  </a:moveTo>
                  <a:lnTo>
                    <a:pt x="304" y="73"/>
                  </a:lnTo>
                  <a:lnTo>
                    <a:pt x="551" y="174"/>
                  </a:lnTo>
                  <a:lnTo>
                    <a:pt x="825" y="239"/>
                  </a:lnTo>
                  <a:lnTo>
                    <a:pt x="1026" y="258"/>
                  </a:lnTo>
                  <a:lnTo>
                    <a:pt x="1434" y="258"/>
                  </a:lnTo>
                  <a:lnTo>
                    <a:pt x="1896" y="258"/>
                  </a:lnTo>
                  <a:lnTo>
                    <a:pt x="1389" y="295"/>
                  </a:lnTo>
                  <a:lnTo>
                    <a:pt x="1085" y="295"/>
                  </a:lnTo>
                  <a:lnTo>
                    <a:pt x="855" y="267"/>
                  </a:lnTo>
                  <a:lnTo>
                    <a:pt x="1013" y="332"/>
                  </a:lnTo>
                  <a:lnTo>
                    <a:pt x="1259" y="368"/>
                  </a:lnTo>
                  <a:lnTo>
                    <a:pt x="972" y="368"/>
                  </a:lnTo>
                  <a:lnTo>
                    <a:pt x="537" y="304"/>
                  </a:lnTo>
                  <a:lnTo>
                    <a:pt x="263" y="202"/>
                  </a:lnTo>
                  <a:lnTo>
                    <a:pt x="465" y="248"/>
                  </a:lnTo>
                  <a:lnTo>
                    <a:pt x="407" y="183"/>
                  </a:lnTo>
                  <a:lnTo>
                    <a:pt x="116" y="110"/>
                  </a:lnTo>
                  <a:lnTo>
                    <a:pt x="0" y="0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6" name="Freeform 402"/>
            <p:cNvSpPr>
              <a:spLocks/>
            </p:cNvSpPr>
            <p:nvPr/>
          </p:nvSpPr>
          <p:spPr bwMode="auto">
            <a:xfrm>
              <a:off x="4617" y="3982"/>
              <a:ext cx="1116" cy="73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98" y="28"/>
                </a:cxn>
                <a:cxn ang="0">
                  <a:pos x="400" y="28"/>
                </a:cxn>
                <a:cxn ang="0">
                  <a:pos x="1116" y="0"/>
                </a:cxn>
                <a:cxn ang="0">
                  <a:pos x="1116" y="65"/>
                </a:cxn>
                <a:cxn ang="0">
                  <a:pos x="575" y="73"/>
                </a:cxn>
                <a:cxn ang="0">
                  <a:pos x="270" y="73"/>
                </a:cxn>
                <a:cxn ang="0">
                  <a:pos x="0" y="17"/>
                </a:cxn>
              </a:cxnLst>
              <a:rect l="0" t="0" r="r" b="b"/>
              <a:pathLst>
                <a:path w="1116" h="73">
                  <a:moveTo>
                    <a:pt x="0" y="17"/>
                  </a:moveTo>
                  <a:lnTo>
                    <a:pt x="198" y="28"/>
                  </a:lnTo>
                  <a:lnTo>
                    <a:pt x="400" y="28"/>
                  </a:lnTo>
                  <a:lnTo>
                    <a:pt x="1116" y="0"/>
                  </a:lnTo>
                  <a:lnTo>
                    <a:pt x="1116" y="65"/>
                  </a:lnTo>
                  <a:lnTo>
                    <a:pt x="575" y="73"/>
                  </a:lnTo>
                  <a:lnTo>
                    <a:pt x="270" y="73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7" name="Freeform 403"/>
            <p:cNvSpPr>
              <a:spLocks/>
            </p:cNvSpPr>
            <p:nvPr/>
          </p:nvSpPr>
          <p:spPr bwMode="auto">
            <a:xfrm>
              <a:off x="1489" y="4165"/>
              <a:ext cx="2717" cy="121"/>
            </a:xfrm>
            <a:custGeom>
              <a:avLst/>
              <a:gdLst/>
              <a:ahLst/>
              <a:cxnLst>
                <a:cxn ang="0">
                  <a:pos x="2717" y="102"/>
                </a:cxn>
                <a:cxn ang="0">
                  <a:pos x="2618" y="46"/>
                </a:cxn>
                <a:cxn ang="0">
                  <a:pos x="2502" y="46"/>
                </a:cxn>
                <a:cxn ang="0">
                  <a:pos x="2385" y="74"/>
                </a:cxn>
                <a:cxn ang="0">
                  <a:pos x="2300" y="84"/>
                </a:cxn>
                <a:cxn ang="0">
                  <a:pos x="2286" y="0"/>
                </a:cxn>
                <a:cxn ang="0">
                  <a:pos x="2111" y="0"/>
                </a:cxn>
                <a:cxn ang="0">
                  <a:pos x="1995" y="37"/>
                </a:cxn>
                <a:cxn ang="0">
                  <a:pos x="1838" y="65"/>
                </a:cxn>
                <a:cxn ang="0">
                  <a:pos x="1574" y="65"/>
                </a:cxn>
                <a:cxn ang="0">
                  <a:pos x="1314" y="102"/>
                </a:cxn>
                <a:cxn ang="0">
                  <a:pos x="1143" y="102"/>
                </a:cxn>
                <a:cxn ang="0">
                  <a:pos x="1143" y="28"/>
                </a:cxn>
                <a:cxn ang="0">
                  <a:pos x="1071" y="46"/>
                </a:cxn>
                <a:cxn ang="0">
                  <a:pos x="1040" y="93"/>
                </a:cxn>
                <a:cxn ang="0">
                  <a:pos x="753" y="93"/>
                </a:cxn>
                <a:cxn ang="0">
                  <a:pos x="722" y="37"/>
                </a:cxn>
                <a:cxn ang="0">
                  <a:pos x="623" y="56"/>
                </a:cxn>
                <a:cxn ang="0">
                  <a:pos x="434" y="65"/>
                </a:cxn>
                <a:cxn ang="0">
                  <a:pos x="304" y="65"/>
                </a:cxn>
                <a:cxn ang="0">
                  <a:pos x="0" y="102"/>
                </a:cxn>
                <a:cxn ang="0">
                  <a:pos x="708" y="121"/>
                </a:cxn>
                <a:cxn ang="0">
                  <a:pos x="2717" y="102"/>
                </a:cxn>
              </a:cxnLst>
              <a:rect l="0" t="0" r="r" b="b"/>
              <a:pathLst>
                <a:path w="2717" h="121">
                  <a:moveTo>
                    <a:pt x="2717" y="102"/>
                  </a:moveTo>
                  <a:lnTo>
                    <a:pt x="2618" y="46"/>
                  </a:lnTo>
                  <a:lnTo>
                    <a:pt x="2502" y="46"/>
                  </a:lnTo>
                  <a:lnTo>
                    <a:pt x="2385" y="74"/>
                  </a:lnTo>
                  <a:lnTo>
                    <a:pt x="2300" y="84"/>
                  </a:lnTo>
                  <a:lnTo>
                    <a:pt x="2286" y="0"/>
                  </a:lnTo>
                  <a:lnTo>
                    <a:pt x="2111" y="0"/>
                  </a:lnTo>
                  <a:lnTo>
                    <a:pt x="1995" y="37"/>
                  </a:lnTo>
                  <a:lnTo>
                    <a:pt x="1838" y="65"/>
                  </a:lnTo>
                  <a:lnTo>
                    <a:pt x="1574" y="65"/>
                  </a:lnTo>
                  <a:lnTo>
                    <a:pt x="1314" y="102"/>
                  </a:lnTo>
                  <a:lnTo>
                    <a:pt x="1143" y="102"/>
                  </a:lnTo>
                  <a:lnTo>
                    <a:pt x="1143" y="28"/>
                  </a:lnTo>
                  <a:lnTo>
                    <a:pt x="1071" y="46"/>
                  </a:lnTo>
                  <a:lnTo>
                    <a:pt x="1040" y="93"/>
                  </a:lnTo>
                  <a:lnTo>
                    <a:pt x="753" y="93"/>
                  </a:lnTo>
                  <a:lnTo>
                    <a:pt x="722" y="37"/>
                  </a:lnTo>
                  <a:lnTo>
                    <a:pt x="623" y="56"/>
                  </a:lnTo>
                  <a:lnTo>
                    <a:pt x="434" y="65"/>
                  </a:lnTo>
                  <a:lnTo>
                    <a:pt x="304" y="65"/>
                  </a:lnTo>
                  <a:lnTo>
                    <a:pt x="0" y="102"/>
                  </a:lnTo>
                  <a:lnTo>
                    <a:pt x="708" y="121"/>
                  </a:lnTo>
                  <a:lnTo>
                    <a:pt x="2717" y="102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8" name="Freeform 404"/>
            <p:cNvSpPr>
              <a:spLocks/>
            </p:cNvSpPr>
            <p:nvPr/>
          </p:nvSpPr>
          <p:spPr bwMode="auto">
            <a:xfrm>
              <a:off x="144" y="4157"/>
              <a:ext cx="1314" cy="118"/>
            </a:xfrm>
            <a:custGeom>
              <a:avLst/>
              <a:gdLst/>
              <a:ahLst/>
              <a:cxnLst>
                <a:cxn ang="0">
                  <a:pos x="215" y="36"/>
                </a:cxn>
                <a:cxn ang="0">
                  <a:pos x="404" y="28"/>
                </a:cxn>
                <a:cxn ang="0">
                  <a:pos x="534" y="45"/>
                </a:cxn>
                <a:cxn ang="0">
                  <a:pos x="623" y="101"/>
                </a:cxn>
                <a:cxn ang="0">
                  <a:pos x="838" y="101"/>
                </a:cxn>
                <a:cxn ang="0">
                  <a:pos x="955" y="28"/>
                </a:cxn>
                <a:cxn ang="0">
                  <a:pos x="1071" y="36"/>
                </a:cxn>
                <a:cxn ang="0">
                  <a:pos x="1126" y="101"/>
                </a:cxn>
                <a:cxn ang="0">
                  <a:pos x="1215" y="8"/>
                </a:cxn>
                <a:cxn ang="0">
                  <a:pos x="1314" y="64"/>
                </a:cxn>
                <a:cxn ang="0">
                  <a:pos x="1314" y="118"/>
                </a:cxn>
                <a:cxn ang="0">
                  <a:pos x="246" y="118"/>
                </a:cxn>
                <a:cxn ang="0">
                  <a:pos x="85" y="110"/>
                </a:cxn>
                <a:cxn ang="0">
                  <a:pos x="0" y="0"/>
                </a:cxn>
                <a:cxn ang="0">
                  <a:pos x="215" y="36"/>
                </a:cxn>
              </a:cxnLst>
              <a:rect l="0" t="0" r="r" b="b"/>
              <a:pathLst>
                <a:path w="1314" h="118">
                  <a:moveTo>
                    <a:pt x="215" y="36"/>
                  </a:moveTo>
                  <a:lnTo>
                    <a:pt x="404" y="28"/>
                  </a:lnTo>
                  <a:lnTo>
                    <a:pt x="534" y="45"/>
                  </a:lnTo>
                  <a:lnTo>
                    <a:pt x="623" y="101"/>
                  </a:lnTo>
                  <a:lnTo>
                    <a:pt x="838" y="101"/>
                  </a:lnTo>
                  <a:lnTo>
                    <a:pt x="955" y="28"/>
                  </a:lnTo>
                  <a:lnTo>
                    <a:pt x="1071" y="36"/>
                  </a:lnTo>
                  <a:lnTo>
                    <a:pt x="1126" y="101"/>
                  </a:lnTo>
                  <a:lnTo>
                    <a:pt x="1215" y="8"/>
                  </a:lnTo>
                  <a:lnTo>
                    <a:pt x="1314" y="64"/>
                  </a:lnTo>
                  <a:lnTo>
                    <a:pt x="1314" y="118"/>
                  </a:lnTo>
                  <a:lnTo>
                    <a:pt x="246" y="118"/>
                  </a:lnTo>
                  <a:lnTo>
                    <a:pt x="85" y="110"/>
                  </a:lnTo>
                  <a:lnTo>
                    <a:pt x="0" y="0"/>
                  </a:lnTo>
                  <a:lnTo>
                    <a:pt x="215" y="36"/>
                  </a:lnTo>
                  <a:close/>
                </a:path>
              </a:pathLst>
            </a:custGeom>
            <a:solidFill>
              <a:srgbClr val="4C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9" name="Freeform 405"/>
            <p:cNvSpPr>
              <a:spLocks/>
            </p:cNvSpPr>
            <p:nvPr/>
          </p:nvSpPr>
          <p:spPr bwMode="auto">
            <a:xfrm>
              <a:off x="4826" y="3697"/>
              <a:ext cx="44" cy="41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0" y="3"/>
                </a:cxn>
                <a:cxn ang="0">
                  <a:pos x="37" y="7"/>
                </a:cxn>
                <a:cxn ang="0">
                  <a:pos x="41" y="13"/>
                </a:cxn>
                <a:cxn ang="0">
                  <a:pos x="44" y="22"/>
                </a:cxn>
                <a:cxn ang="0">
                  <a:pos x="41" y="31"/>
                </a:cxn>
                <a:cxn ang="0">
                  <a:pos x="37" y="35"/>
                </a:cxn>
                <a:cxn ang="0">
                  <a:pos x="30" y="39"/>
                </a:cxn>
                <a:cxn ang="0">
                  <a:pos x="20" y="41"/>
                </a:cxn>
                <a:cxn ang="0">
                  <a:pos x="13" y="39"/>
                </a:cxn>
                <a:cxn ang="0">
                  <a:pos x="7" y="35"/>
                </a:cxn>
                <a:cxn ang="0">
                  <a:pos x="3" y="31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7" y="7"/>
                </a:cxn>
                <a:cxn ang="0">
                  <a:pos x="13" y="3"/>
                </a:cxn>
                <a:cxn ang="0">
                  <a:pos x="20" y="0"/>
                </a:cxn>
              </a:cxnLst>
              <a:rect l="0" t="0" r="r" b="b"/>
              <a:pathLst>
                <a:path w="44" h="41">
                  <a:moveTo>
                    <a:pt x="20" y="0"/>
                  </a:moveTo>
                  <a:lnTo>
                    <a:pt x="30" y="3"/>
                  </a:lnTo>
                  <a:lnTo>
                    <a:pt x="37" y="7"/>
                  </a:lnTo>
                  <a:lnTo>
                    <a:pt x="41" y="13"/>
                  </a:lnTo>
                  <a:lnTo>
                    <a:pt x="44" y="22"/>
                  </a:lnTo>
                  <a:lnTo>
                    <a:pt x="41" y="31"/>
                  </a:lnTo>
                  <a:lnTo>
                    <a:pt x="37" y="35"/>
                  </a:lnTo>
                  <a:lnTo>
                    <a:pt x="30" y="39"/>
                  </a:lnTo>
                  <a:lnTo>
                    <a:pt x="20" y="41"/>
                  </a:lnTo>
                  <a:lnTo>
                    <a:pt x="13" y="39"/>
                  </a:lnTo>
                  <a:lnTo>
                    <a:pt x="7" y="35"/>
                  </a:lnTo>
                  <a:lnTo>
                    <a:pt x="3" y="31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7" y="7"/>
                  </a:lnTo>
                  <a:lnTo>
                    <a:pt x="1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0" name="Freeform 406"/>
            <p:cNvSpPr>
              <a:spLocks/>
            </p:cNvSpPr>
            <p:nvPr/>
          </p:nvSpPr>
          <p:spPr bwMode="auto">
            <a:xfrm>
              <a:off x="3734" y="3728"/>
              <a:ext cx="31" cy="2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24" y="2"/>
                </a:cxn>
                <a:cxn ang="0">
                  <a:pos x="27" y="4"/>
                </a:cxn>
                <a:cxn ang="0">
                  <a:pos x="31" y="8"/>
                </a:cxn>
                <a:cxn ang="0">
                  <a:pos x="31" y="12"/>
                </a:cxn>
                <a:cxn ang="0">
                  <a:pos x="31" y="19"/>
                </a:cxn>
                <a:cxn ang="0">
                  <a:pos x="27" y="23"/>
                </a:cxn>
                <a:cxn ang="0">
                  <a:pos x="24" y="25"/>
                </a:cxn>
                <a:cxn ang="0">
                  <a:pos x="17" y="28"/>
                </a:cxn>
                <a:cxn ang="0">
                  <a:pos x="10" y="25"/>
                </a:cxn>
                <a:cxn ang="0">
                  <a:pos x="3" y="23"/>
                </a:cxn>
                <a:cxn ang="0">
                  <a:pos x="0" y="19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3" y="4"/>
                </a:cxn>
                <a:cxn ang="0">
                  <a:pos x="10" y="2"/>
                </a:cxn>
                <a:cxn ang="0">
                  <a:pos x="17" y="0"/>
                </a:cxn>
              </a:cxnLst>
              <a:rect l="0" t="0" r="r" b="b"/>
              <a:pathLst>
                <a:path w="31" h="28">
                  <a:moveTo>
                    <a:pt x="17" y="0"/>
                  </a:moveTo>
                  <a:lnTo>
                    <a:pt x="24" y="2"/>
                  </a:lnTo>
                  <a:lnTo>
                    <a:pt x="27" y="4"/>
                  </a:lnTo>
                  <a:lnTo>
                    <a:pt x="31" y="8"/>
                  </a:lnTo>
                  <a:lnTo>
                    <a:pt x="31" y="12"/>
                  </a:lnTo>
                  <a:lnTo>
                    <a:pt x="31" y="19"/>
                  </a:lnTo>
                  <a:lnTo>
                    <a:pt x="27" y="23"/>
                  </a:lnTo>
                  <a:lnTo>
                    <a:pt x="24" y="25"/>
                  </a:lnTo>
                  <a:lnTo>
                    <a:pt x="17" y="28"/>
                  </a:lnTo>
                  <a:lnTo>
                    <a:pt x="10" y="25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0" y="12"/>
                  </a:lnTo>
                  <a:lnTo>
                    <a:pt x="0" y="8"/>
                  </a:lnTo>
                  <a:lnTo>
                    <a:pt x="3" y="4"/>
                  </a:lnTo>
                  <a:lnTo>
                    <a:pt x="10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1" name="Freeform 407"/>
            <p:cNvSpPr>
              <a:spLocks/>
            </p:cNvSpPr>
            <p:nvPr/>
          </p:nvSpPr>
          <p:spPr bwMode="auto">
            <a:xfrm>
              <a:off x="3553" y="3667"/>
              <a:ext cx="54" cy="4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7" y="2"/>
                </a:cxn>
                <a:cxn ang="0">
                  <a:pos x="47" y="7"/>
                </a:cxn>
                <a:cxn ang="0">
                  <a:pos x="51" y="13"/>
                </a:cxn>
                <a:cxn ang="0">
                  <a:pos x="54" y="22"/>
                </a:cxn>
                <a:cxn ang="0">
                  <a:pos x="51" y="30"/>
                </a:cxn>
                <a:cxn ang="0">
                  <a:pos x="47" y="37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7" y="41"/>
                </a:cxn>
                <a:cxn ang="0">
                  <a:pos x="6" y="37"/>
                </a:cxn>
                <a:cxn ang="0">
                  <a:pos x="3" y="30"/>
                </a:cxn>
                <a:cxn ang="0">
                  <a:pos x="0" y="22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7" y="2"/>
                </a:cxn>
                <a:cxn ang="0">
                  <a:pos x="27" y="0"/>
                </a:cxn>
              </a:cxnLst>
              <a:rect l="0" t="0" r="r" b="b"/>
              <a:pathLst>
                <a:path w="54" h="43">
                  <a:moveTo>
                    <a:pt x="27" y="0"/>
                  </a:moveTo>
                  <a:lnTo>
                    <a:pt x="37" y="2"/>
                  </a:lnTo>
                  <a:lnTo>
                    <a:pt x="47" y="7"/>
                  </a:lnTo>
                  <a:lnTo>
                    <a:pt x="51" y="13"/>
                  </a:lnTo>
                  <a:lnTo>
                    <a:pt x="54" y="22"/>
                  </a:lnTo>
                  <a:lnTo>
                    <a:pt x="51" y="30"/>
                  </a:lnTo>
                  <a:lnTo>
                    <a:pt x="47" y="37"/>
                  </a:lnTo>
                  <a:lnTo>
                    <a:pt x="37" y="41"/>
                  </a:lnTo>
                  <a:lnTo>
                    <a:pt x="27" y="43"/>
                  </a:lnTo>
                  <a:lnTo>
                    <a:pt x="17" y="41"/>
                  </a:lnTo>
                  <a:lnTo>
                    <a:pt x="6" y="37"/>
                  </a:lnTo>
                  <a:lnTo>
                    <a:pt x="3" y="30"/>
                  </a:lnTo>
                  <a:lnTo>
                    <a:pt x="0" y="22"/>
                  </a:lnTo>
                  <a:lnTo>
                    <a:pt x="3" y="13"/>
                  </a:lnTo>
                  <a:lnTo>
                    <a:pt x="6" y="7"/>
                  </a:lnTo>
                  <a:lnTo>
                    <a:pt x="1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2" name="Freeform 408"/>
            <p:cNvSpPr>
              <a:spLocks/>
            </p:cNvSpPr>
            <p:nvPr/>
          </p:nvSpPr>
          <p:spPr bwMode="auto">
            <a:xfrm>
              <a:off x="3436" y="3719"/>
              <a:ext cx="48" cy="41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34" y="2"/>
                </a:cxn>
                <a:cxn ang="0">
                  <a:pos x="41" y="6"/>
                </a:cxn>
                <a:cxn ang="0">
                  <a:pos x="45" y="11"/>
                </a:cxn>
                <a:cxn ang="0">
                  <a:pos x="48" y="19"/>
                </a:cxn>
                <a:cxn ang="0">
                  <a:pos x="45" y="28"/>
                </a:cxn>
                <a:cxn ang="0">
                  <a:pos x="41" y="34"/>
                </a:cxn>
                <a:cxn ang="0">
                  <a:pos x="34" y="39"/>
                </a:cxn>
                <a:cxn ang="0">
                  <a:pos x="24" y="41"/>
                </a:cxn>
                <a:cxn ang="0">
                  <a:pos x="14" y="39"/>
                </a:cxn>
                <a:cxn ang="0">
                  <a:pos x="7" y="34"/>
                </a:cxn>
                <a:cxn ang="0">
                  <a:pos x="4" y="28"/>
                </a:cxn>
                <a:cxn ang="0">
                  <a:pos x="0" y="19"/>
                </a:cxn>
                <a:cxn ang="0">
                  <a:pos x="4" y="11"/>
                </a:cxn>
                <a:cxn ang="0">
                  <a:pos x="7" y="6"/>
                </a:cxn>
                <a:cxn ang="0">
                  <a:pos x="14" y="2"/>
                </a:cxn>
                <a:cxn ang="0">
                  <a:pos x="24" y="0"/>
                </a:cxn>
              </a:cxnLst>
              <a:rect l="0" t="0" r="r" b="b"/>
              <a:pathLst>
                <a:path w="48" h="41">
                  <a:moveTo>
                    <a:pt x="24" y="0"/>
                  </a:moveTo>
                  <a:lnTo>
                    <a:pt x="34" y="2"/>
                  </a:lnTo>
                  <a:lnTo>
                    <a:pt x="41" y="6"/>
                  </a:lnTo>
                  <a:lnTo>
                    <a:pt x="45" y="11"/>
                  </a:lnTo>
                  <a:lnTo>
                    <a:pt x="48" y="19"/>
                  </a:lnTo>
                  <a:lnTo>
                    <a:pt x="45" y="28"/>
                  </a:lnTo>
                  <a:lnTo>
                    <a:pt x="41" y="34"/>
                  </a:lnTo>
                  <a:lnTo>
                    <a:pt x="34" y="39"/>
                  </a:lnTo>
                  <a:lnTo>
                    <a:pt x="24" y="41"/>
                  </a:lnTo>
                  <a:lnTo>
                    <a:pt x="14" y="39"/>
                  </a:lnTo>
                  <a:lnTo>
                    <a:pt x="7" y="34"/>
                  </a:lnTo>
                  <a:lnTo>
                    <a:pt x="4" y="28"/>
                  </a:lnTo>
                  <a:lnTo>
                    <a:pt x="0" y="19"/>
                  </a:lnTo>
                  <a:lnTo>
                    <a:pt x="4" y="11"/>
                  </a:lnTo>
                  <a:lnTo>
                    <a:pt x="7" y="6"/>
                  </a:lnTo>
                  <a:lnTo>
                    <a:pt x="1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3" name="Freeform 409"/>
            <p:cNvSpPr>
              <a:spLocks/>
            </p:cNvSpPr>
            <p:nvPr/>
          </p:nvSpPr>
          <p:spPr bwMode="auto">
            <a:xfrm>
              <a:off x="4990" y="3743"/>
              <a:ext cx="17" cy="4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4" y="2"/>
                </a:cxn>
                <a:cxn ang="0">
                  <a:pos x="14" y="6"/>
                </a:cxn>
                <a:cxn ang="0">
                  <a:pos x="17" y="13"/>
                </a:cxn>
                <a:cxn ang="0">
                  <a:pos x="17" y="21"/>
                </a:cxn>
                <a:cxn ang="0">
                  <a:pos x="17" y="30"/>
                </a:cxn>
                <a:cxn ang="0">
                  <a:pos x="14" y="36"/>
                </a:cxn>
                <a:cxn ang="0">
                  <a:pos x="14" y="41"/>
                </a:cxn>
                <a:cxn ang="0">
                  <a:pos x="10" y="43"/>
                </a:cxn>
                <a:cxn ang="0">
                  <a:pos x="7" y="41"/>
                </a:cxn>
                <a:cxn ang="0">
                  <a:pos x="3" y="36"/>
                </a:cxn>
                <a:cxn ang="0">
                  <a:pos x="0" y="30"/>
                </a:cxn>
                <a:cxn ang="0">
                  <a:pos x="0" y="21"/>
                </a:cxn>
                <a:cxn ang="0">
                  <a:pos x="0" y="13"/>
                </a:cxn>
                <a:cxn ang="0">
                  <a:pos x="3" y="6"/>
                </a:cxn>
                <a:cxn ang="0">
                  <a:pos x="7" y="2"/>
                </a:cxn>
                <a:cxn ang="0">
                  <a:pos x="10" y="0"/>
                </a:cxn>
              </a:cxnLst>
              <a:rect l="0" t="0" r="r" b="b"/>
              <a:pathLst>
                <a:path w="17" h="43">
                  <a:moveTo>
                    <a:pt x="10" y="0"/>
                  </a:moveTo>
                  <a:lnTo>
                    <a:pt x="14" y="2"/>
                  </a:lnTo>
                  <a:lnTo>
                    <a:pt x="14" y="6"/>
                  </a:lnTo>
                  <a:lnTo>
                    <a:pt x="17" y="13"/>
                  </a:lnTo>
                  <a:lnTo>
                    <a:pt x="17" y="21"/>
                  </a:lnTo>
                  <a:lnTo>
                    <a:pt x="17" y="30"/>
                  </a:lnTo>
                  <a:lnTo>
                    <a:pt x="14" y="36"/>
                  </a:lnTo>
                  <a:lnTo>
                    <a:pt x="14" y="41"/>
                  </a:lnTo>
                  <a:lnTo>
                    <a:pt x="10" y="43"/>
                  </a:lnTo>
                  <a:lnTo>
                    <a:pt x="7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0" y="13"/>
                  </a:lnTo>
                  <a:lnTo>
                    <a:pt x="3" y="6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4" name="Freeform 410"/>
            <p:cNvSpPr>
              <a:spLocks/>
            </p:cNvSpPr>
            <p:nvPr/>
          </p:nvSpPr>
          <p:spPr bwMode="auto">
            <a:xfrm>
              <a:off x="4648" y="3872"/>
              <a:ext cx="37" cy="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7" y="2"/>
                </a:cxn>
                <a:cxn ang="0">
                  <a:pos x="34" y="6"/>
                </a:cxn>
                <a:cxn ang="0">
                  <a:pos x="37" y="15"/>
                </a:cxn>
                <a:cxn ang="0">
                  <a:pos x="37" y="24"/>
                </a:cxn>
                <a:cxn ang="0">
                  <a:pos x="37" y="32"/>
                </a:cxn>
                <a:cxn ang="0">
                  <a:pos x="34" y="41"/>
                </a:cxn>
                <a:cxn ang="0">
                  <a:pos x="27" y="45"/>
                </a:cxn>
                <a:cxn ang="0">
                  <a:pos x="20" y="47"/>
                </a:cxn>
                <a:cxn ang="0">
                  <a:pos x="10" y="45"/>
                </a:cxn>
                <a:cxn ang="0">
                  <a:pos x="7" y="41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0" y="15"/>
                </a:cxn>
                <a:cxn ang="0">
                  <a:pos x="7" y="6"/>
                </a:cxn>
                <a:cxn ang="0">
                  <a:pos x="10" y="2"/>
                </a:cxn>
                <a:cxn ang="0">
                  <a:pos x="20" y="0"/>
                </a:cxn>
              </a:cxnLst>
              <a:rect l="0" t="0" r="r" b="b"/>
              <a:pathLst>
                <a:path w="37" h="47">
                  <a:moveTo>
                    <a:pt x="20" y="0"/>
                  </a:moveTo>
                  <a:lnTo>
                    <a:pt x="27" y="2"/>
                  </a:lnTo>
                  <a:lnTo>
                    <a:pt x="34" y="6"/>
                  </a:lnTo>
                  <a:lnTo>
                    <a:pt x="37" y="15"/>
                  </a:lnTo>
                  <a:lnTo>
                    <a:pt x="37" y="24"/>
                  </a:lnTo>
                  <a:lnTo>
                    <a:pt x="37" y="32"/>
                  </a:lnTo>
                  <a:lnTo>
                    <a:pt x="34" y="41"/>
                  </a:lnTo>
                  <a:lnTo>
                    <a:pt x="27" y="45"/>
                  </a:lnTo>
                  <a:lnTo>
                    <a:pt x="20" y="47"/>
                  </a:lnTo>
                  <a:lnTo>
                    <a:pt x="10" y="45"/>
                  </a:lnTo>
                  <a:lnTo>
                    <a:pt x="7" y="41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5"/>
                  </a:lnTo>
                  <a:lnTo>
                    <a:pt x="7" y="6"/>
                  </a:lnTo>
                  <a:lnTo>
                    <a:pt x="10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2EA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5" name="Freeform 411"/>
            <p:cNvSpPr>
              <a:spLocks/>
            </p:cNvSpPr>
            <p:nvPr/>
          </p:nvSpPr>
          <p:spPr bwMode="auto">
            <a:xfrm rot="11695384">
              <a:off x="5147" y="3233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6" name="Freeform 412"/>
            <p:cNvSpPr>
              <a:spLocks/>
            </p:cNvSpPr>
            <p:nvPr/>
          </p:nvSpPr>
          <p:spPr bwMode="auto">
            <a:xfrm rot="11595573">
              <a:off x="4562" y="2189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7" name="Freeform 413"/>
            <p:cNvSpPr>
              <a:spLocks/>
            </p:cNvSpPr>
            <p:nvPr/>
          </p:nvSpPr>
          <p:spPr bwMode="auto">
            <a:xfrm rot="11228052">
              <a:off x="4798" y="2532"/>
              <a:ext cx="391" cy="194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120" y="88"/>
                </a:cxn>
                <a:cxn ang="0">
                  <a:pos x="103" y="153"/>
                </a:cxn>
                <a:cxn ang="0">
                  <a:pos x="55" y="194"/>
                </a:cxn>
                <a:cxn ang="0">
                  <a:pos x="175" y="147"/>
                </a:cxn>
                <a:cxn ang="0">
                  <a:pos x="233" y="142"/>
                </a:cxn>
                <a:cxn ang="0">
                  <a:pos x="141" y="136"/>
                </a:cxn>
                <a:cxn ang="0">
                  <a:pos x="195" y="82"/>
                </a:cxn>
                <a:cxn ang="0">
                  <a:pos x="288" y="75"/>
                </a:cxn>
                <a:cxn ang="0">
                  <a:pos x="391" y="88"/>
                </a:cxn>
                <a:cxn ang="0">
                  <a:pos x="315" y="54"/>
                </a:cxn>
                <a:cxn ang="0">
                  <a:pos x="213" y="54"/>
                </a:cxn>
                <a:cxn ang="0">
                  <a:pos x="148" y="88"/>
                </a:cxn>
                <a:cxn ang="0">
                  <a:pos x="120" y="24"/>
                </a:cxn>
                <a:cxn ang="0">
                  <a:pos x="0" y="6"/>
                </a:cxn>
                <a:cxn ang="0">
                  <a:pos x="45" y="0"/>
                </a:cxn>
              </a:cxnLst>
              <a:rect l="0" t="0" r="r" b="b"/>
              <a:pathLst>
                <a:path w="391" h="194">
                  <a:moveTo>
                    <a:pt x="45" y="0"/>
                  </a:moveTo>
                  <a:lnTo>
                    <a:pt x="120" y="88"/>
                  </a:lnTo>
                  <a:lnTo>
                    <a:pt x="103" y="153"/>
                  </a:lnTo>
                  <a:lnTo>
                    <a:pt x="55" y="194"/>
                  </a:lnTo>
                  <a:lnTo>
                    <a:pt x="175" y="147"/>
                  </a:lnTo>
                  <a:lnTo>
                    <a:pt x="233" y="142"/>
                  </a:lnTo>
                  <a:lnTo>
                    <a:pt x="141" y="136"/>
                  </a:lnTo>
                  <a:lnTo>
                    <a:pt x="195" y="82"/>
                  </a:lnTo>
                  <a:lnTo>
                    <a:pt x="288" y="75"/>
                  </a:lnTo>
                  <a:lnTo>
                    <a:pt x="391" y="88"/>
                  </a:lnTo>
                  <a:lnTo>
                    <a:pt x="315" y="54"/>
                  </a:lnTo>
                  <a:lnTo>
                    <a:pt x="213" y="54"/>
                  </a:lnTo>
                  <a:lnTo>
                    <a:pt x="148" y="88"/>
                  </a:lnTo>
                  <a:lnTo>
                    <a:pt x="120" y="24"/>
                  </a:lnTo>
                  <a:lnTo>
                    <a:pt x="0" y="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 rot="13099422">
              <a:off x="4900" y="2379"/>
              <a:ext cx="390" cy="197"/>
            </a:xfrm>
            <a:custGeom>
              <a:avLst/>
              <a:gdLst/>
              <a:ahLst/>
              <a:cxnLst>
                <a:cxn ang="0">
                  <a:pos x="120" y="67"/>
                </a:cxn>
                <a:cxn ang="0">
                  <a:pos x="65" y="108"/>
                </a:cxn>
                <a:cxn ang="0">
                  <a:pos x="0" y="197"/>
                </a:cxn>
                <a:cxn ang="0">
                  <a:pos x="103" y="119"/>
                </a:cxn>
                <a:cxn ang="0">
                  <a:pos x="174" y="89"/>
                </a:cxn>
                <a:cxn ang="0">
                  <a:pos x="260" y="108"/>
                </a:cxn>
                <a:cxn ang="0">
                  <a:pos x="305" y="160"/>
                </a:cxn>
                <a:cxn ang="0">
                  <a:pos x="390" y="179"/>
                </a:cxn>
                <a:cxn ang="0">
                  <a:pos x="342" y="119"/>
                </a:cxn>
                <a:cxn ang="0">
                  <a:pos x="212" y="71"/>
                </a:cxn>
                <a:cxn ang="0">
                  <a:pos x="174" y="31"/>
                </a:cxn>
                <a:cxn ang="0">
                  <a:pos x="212" y="0"/>
                </a:cxn>
                <a:cxn ang="0">
                  <a:pos x="120" y="7"/>
                </a:cxn>
                <a:cxn ang="0">
                  <a:pos x="55" y="67"/>
                </a:cxn>
                <a:cxn ang="0">
                  <a:pos x="120" y="67"/>
                </a:cxn>
              </a:cxnLst>
              <a:rect l="0" t="0" r="r" b="b"/>
              <a:pathLst>
                <a:path w="390" h="197">
                  <a:moveTo>
                    <a:pt x="120" y="67"/>
                  </a:moveTo>
                  <a:lnTo>
                    <a:pt x="65" y="108"/>
                  </a:lnTo>
                  <a:lnTo>
                    <a:pt x="0" y="197"/>
                  </a:lnTo>
                  <a:lnTo>
                    <a:pt x="103" y="119"/>
                  </a:lnTo>
                  <a:lnTo>
                    <a:pt x="174" y="89"/>
                  </a:lnTo>
                  <a:lnTo>
                    <a:pt x="260" y="108"/>
                  </a:lnTo>
                  <a:lnTo>
                    <a:pt x="305" y="160"/>
                  </a:lnTo>
                  <a:lnTo>
                    <a:pt x="390" y="179"/>
                  </a:lnTo>
                  <a:lnTo>
                    <a:pt x="342" y="119"/>
                  </a:lnTo>
                  <a:lnTo>
                    <a:pt x="212" y="71"/>
                  </a:lnTo>
                  <a:lnTo>
                    <a:pt x="174" y="31"/>
                  </a:lnTo>
                  <a:lnTo>
                    <a:pt x="212" y="0"/>
                  </a:lnTo>
                  <a:lnTo>
                    <a:pt x="120" y="7"/>
                  </a:lnTo>
                  <a:lnTo>
                    <a:pt x="55" y="67"/>
                  </a:lnTo>
                  <a:lnTo>
                    <a:pt x="120" y="67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6" name="Freeform 411"/>
            <p:cNvSpPr>
              <a:spLocks/>
            </p:cNvSpPr>
            <p:nvPr/>
          </p:nvSpPr>
          <p:spPr bwMode="auto">
            <a:xfrm rot="12254063">
              <a:off x="5267" y="2786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8" name="Freeform 411"/>
            <p:cNvSpPr>
              <a:spLocks/>
            </p:cNvSpPr>
            <p:nvPr/>
          </p:nvSpPr>
          <p:spPr bwMode="auto">
            <a:xfrm rot="11445382">
              <a:off x="5091" y="3512"/>
              <a:ext cx="605" cy="22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161" y="74"/>
                </a:cxn>
                <a:cxn ang="0">
                  <a:pos x="311" y="171"/>
                </a:cxn>
                <a:cxn ang="0">
                  <a:pos x="311" y="115"/>
                </a:cxn>
                <a:cxn ang="0">
                  <a:pos x="383" y="69"/>
                </a:cxn>
                <a:cxn ang="0">
                  <a:pos x="524" y="0"/>
                </a:cxn>
                <a:cxn ang="0">
                  <a:pos x="397" y="5"/>
                </a:cxn>
                <a:cxn ang="0">
                  <a:pos x="342" y="56"/>
                </a:cxn>
                <a:cxn ang="0">
                  <a:pos x="298" y="115"/>
                </a:cxn>
                <a:cxn ang="0">
                  <a:pos x="243" y="78"/>
                </a:cxn>
                <a:cxn ang="0">
                  <a:pos x="144" y="48"/>
                </a:cxn>
                <a:cxn ang="0">
                  <a:pos x="0" y="56"/>
                </a:cxn>
              </a:cxnLst>
              <a:rect l="0" t="0" r="r" b="b"/>
              <a:pathLst>
                <a:path w="524" h="171">
                  <a:moveTo>
                    <a:pt x="0" y="56"/>
                  </a:moveTo>
                  <a:lnTo>
                    <a:pt x="161" y="74"/>
                  </a:lnTo>
                  <a:lnTo>
                    <a:pt x="311" y="171"/>
                  </a:lnTo>
                  <a:lnTo>
                    <a:pt x="311" y="115"/>
                  </a:lnTo>
                  <a:lnTo>
                    <a:pt x="383" y="69"/>
                  </a:lnTo>
                  <a:lnTo>
                    <a:pt x="524" y="0"/>
                  </a:lnTo>
                  <a:lnTo>
                    <a:pt x="397" y="5"/>
                  </a:lnTo>
                  <a:lnTo>
                    <a:pt x="342" y="56"/>
                  </a:lnTo>
                  <a:lnTo>
                    <a:pt x="298" y="115"/>
                  </a:lnTo>
                  <a:lnTo>
                    <a:pt x="243" y="78"/>
                  </a:lnTo>
                  <a:lnTo>
                    <a:pt x="144" y="4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9" name="Freeform 412"/>
            <p:cNvSpPr>
              <a:spLocks/>
            </p:cNvSpPr>
            <p:nvPr/>
          </p:nvSpPr>
          <p:spPr bwMode="auto">
            <a:xfrm rot="12439095">
              <a:off x="4271" y="2753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0" name="Freeform 412"/>
            <p:cNvSpPr>
              <a:spLocks/>
            </p:cNvSpPr>
            <p:nvPr/>
          </p:nvSpPr>
          <p:spPr bwMode="auto">
            <a:xfrm rot="12068736">
              <a:off x="4368" y="2591"/>
              <a:ext cx="332" cy="108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2" name="Freeform 412"/>
            <p:cNvSpPr>
              <a:spLocks/>
            </p:cNvSpPr>
            <p:nvPr/>
          </p:nvSpPr>
          <p:spPr bwMode="auto">
            <a:xfrm rot="879798" flipV="1">
              <a:off x="4502" y="2321"/>
              <a:ext cx="332" cy="235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4" name="Freeform 412"/>
            <p:cNvSpPr>
              <a:spLocks/>
            </p:cNvSpPr>
            <p:nvPr/>
          </p:nvSpPr>
          <p:spPr bwMode="auto">
            <a:xfrm rot="10800000">
              <a:off x="4564" y="2047"/>
              <a:ext cx="332" cy="116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02" y="45"/>
                </a:cxn>
                <a:cxn ang="0">
                  <a:pos x="195" y="108"/>
                </a:cxn>
                <a:cxn ang="0">
                  <a:pos x="195" y="71"/>
                </a:cxn>
                <a:cxn ang="0">
                  <a:pos x="243" y="43"/>
                </a:cxn>
                <a:cxn ang="0">
                  <a:pos x="332" y="0"/>
                </a:cxn>
                <a:cxn ang="0">
                  <a:pos x="253" y="2"/>
                </a:cxn>
                <a:cxn ang="0">
                  <a:pos x="219" y="34"/>
                </a:cxn>
                <a:cxn ang="0">
                  <a:pos x="188" y="71"/>
                </a:cxn>
                <a:cxn ang="0">
                  <a:pos x="154" y="47"/>
                </a:cxn>
                <a:cxn ang="0">
                  <a:pos x="89" y="28"/>
                </a:cxn>
                <a:cxn ang="0">
                  <a:pos x="0" y="34"/>
                </a:cxn>
              </a:cxnLst>
              <a:rect l="0" t="0" r="r" b="b"/>
              <a:pathLst>
                <a:path w="332" h="108">
                  <a:moveTo>
                    <a:pt x="0" y="34"/>
                  </a:moveTo>
                  <a:lnTo>
                    <a:pt x="102" y="45"/>
                  </a:lnTo>
                  <a:lnTo>
                    <a:pt x="195" y="108"/>
                  </a:lnTo>
                  <a:lnTo>
                    <a:pt x="195" y="71"/>
                  </a:lnTo>
                  <a:lnTo>
                    <a:pt x="243" y="43"/>
                  </a:lnTo>
                  <a:lnTo>
                    <a:pt x="332" y="0"/>
                  </a:lnTo>
                  <a:lnTo>
                    <a:pt x="253" y="2"/>
                  </a:lnTo>
                  <a:lnTo>
                    <a:pt x="219" y="34"/>
                  </a:lnTo>
                  <a:lnTo>
                    <a:pt x="188" y="71"/>
                  </a:lnTo>
                  <a:lnTo>
                    <a:pt x="154" y="47"/>
                  </a:lnTo>
                  <a:lnTo>
                    <a:pt x="89" y="28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B7BAC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7" name="Freeform 411"/>
          <p:cNvSpPr>
            <a:spLocks/>
          </p:cNvSpPr>
          <p:nvPr/>
        </p:nvSpPr>
        <p:spPr bwMode="auto">
          <a:xfrm rot="12478796">
            <a:off x="7808748" y="583416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1" name="Freeform 411"/>
          <p:cNvSpPr>
            <a:spLocks/>
          </p:cNvSpPr>
          <p:nvPr/>
        </p:nvSpPr>
        <p:spPr bwMode="auto">
          <a:xfrm rot="12138817">
            <a:off x="8169354" y="3738372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3" name="Freeform 411"/>
          <p:cNvSpPr>
            <a:spLocks/>
          </p:cNvSpPr>
          <p:nvPr/>
        </p:nvSpPr>
        <p:spPr bwMode="auto">
          <a:xfrm rot="12242754">
            <a:off x="7981371" y="4455140"/>
            <a:ext cx="941798" cy="358775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161" y="74"/>
              </a:cxn>
              <a:cxn ang="0">
                <a:pos x="311" y="171"/>
              </a:cxn>
              <a:cxn ang="0">
                <a:pos x="311" y="115"/>
              </a:cxn>
              <a:cxn ang="0">
                <a:pos x="383" y="69"/>
              </a:cxn>
              <a:cxn ang="0">
                <a:pos x="524" y="0"/>
              </a:cxn>
              <a:cxn ang="0">
                <a:pos x="397" y="5"/>
              </a:cxn>
              <a:cxn ang="0">
                <a:pos x="342" y="56"/>
              </a:cxn>
              <a:cxn ang="0">
                <a:pos x="298" y="115"/>
              </a:cxn>
              <a:cxn ang="0">
                <a:pos x="243" y="78"/>
              </a:cxn>
              <a:cxn ang="0">
                <a:pos x="144" y="48"/>
              </a:cxn>
              <a:cxn ang="0">
                <a:pos x="0" y="56"/>
              </a:cxn>
            </a:cxnLst>
            <a:rect l="0" t="0" r="r" b="b"/>
            <a:pathLst>
              <a:path w="524" h="171">
                <a:moveTo>
                  <a:pt x="0" y="56"/>
                </a:moveTo>
                <a:lnTo>
                  <a:pt x="161" y="74"/>
                </a:lnTo>
                <a:lnTo>
                  <a:pt x="311" y="171"/>
                </a:lnTo>
                <a:lnTo>
                  <a:pt x="311" y="115"/>
                </a:lnTo>
                <a:lnTo>
                  <a:pt x="383" y="69"/>
                </a:lnTo>
                <a:lnTo>
                  <a:pt x="524" y="0"/>
                </a:lnTo>
                <a:lnTo>
                  <a:pt x="397" y="5"/>
                </a:lnTo>
                <a:lnTo>
                  <a:pt x="342" y="56"/>
                </a:lnTo>
                <a:lnTo>
                  <a:pt x="298" y="115"/>
                </a:lnTo>
                <a:lnTo>
                  <a:pt x="243" y="78"/>
                </a:lnTo>
                <a:lnTo>
                  <a:pt x="144" y="48"/>
                </a:lnTo>
                <a:lnTo>
                  <a:pt x="0" y="56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5" name="Freeform 413"/>
          <p:cNvSpPr>
            <a:spLocks/>
          </p:cNvSpPr>
          <p:nvPr/>
        </p:nvSpPr>
        <p:spPr bwMode="auto">
          <a:xfrm rot="12017758">
            <a:off x="7114880" y="438807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6" name="Freeform 413"/>
          <p:cNvSpPr>
            <a:spLocks/>
          </p:cNvSpPr>
          <p:nvPr/>
        </p:nvSpPr>
        <p:spPr bwMode="auto">
          <a:xfrm rot="11705993">
            <a:off x="7337910" y="4151034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7" name="Freeform 413"/>
          <p:cNvSpPr>
            <a:spLocks/>
          </p:cNvSpPr>
          <p:nvPr/>
        </p:nvSpPr>
        <p:spPr bwMode="auto">
          <a:xfrm rot="11126257">
            <a:off x="6189586" y="4671099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28" name="Freeform 413"/>
          <p:cNvSpPr>
            <a:spLocks/>
          </p:cNvSpPr>
          <p:nvPr/>
        </p:nvSpPr>
        <p:spPr bwMode="auto">
          <a:xfrm rot="11369340">
            <a:off x="6408531" y="4351466"/>
            <a:ext cx="608666" cy="307975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120" y="88"/>
              </a:cxn>
              <a:cxn ang="0">
                <a:pos x="103" y="153"/>
              </a:cxn>
              <a:cxn ang="0">
                <a:pos x="55" y="194"/>
              </a:cxn>
              <a:cxn ang="0">
                <a:pos x="175" y="147"/>
              </a:cxn>
              <a:cxn ang="0">
                <a:pos x="233" y="142"/>
              </a:cxn>
              <a:cxn ang="0">
                <a:pos x="141" y="136"/>
              </a:cxn>
              <a:cxn ang="0">
                <a:pos x="195" y="82"/>
              </a:cxn>
              <a:cxn ang="0">
                <a:pos x="288" y="75"/>
              </a:cxn>
              <a:cxn ang="0">
                <a:pos x="391" y="88"/>
              </a:cxn>
              <a:cxn ang="0">
                <a:pos x="315" y="54"/>
              </a:cxn>
              <a:cxn ang="0">
                <a:pos x="213" y="54"/>
              </a:cxn>
              <a:cxn ang="0">
                <a:pos x="148" y="88"/>
              </a:cxn>
              <a:cxn ang="0">
                <a:pos x="120" y="24"/>
              </a:cxn>
              <a:cxn ang="0">
                <a:pos x="0" y="6"/>
              </a:cxn>
              <a:cxn ang="0">
                <a:pos x="45" y="0"/>
              </a:cxn>
            </a:cxnLst>
            <a:rect l="0" t="0" r="r" b="b"/>
            <a:pathLst>
              <a:path w="391" h="194">
                <a:moveTo>
                  <a:pt x="45" y="0"/>
                </a:moveTo>
                <a:lnTo>
                  <a:pt x="120" y="88"/>
                </a:lnTo>
                <a:lnTo>
                  <a:pt x="103" y="153"/>
                </a:lnTo>
                <a:lnTo>
                  <a:pt x="55" y="194"/>
                </a:lnTo>
                <a:lnTo>
                  <a:pt x="175" y="147"/>
                </a:lnTo>
                <a:lnTo>
                  <a:pt x="233" y="142"/>
                </a:lnTo>
                <a:lnTo>
                  <a:pt x="141" y="136"/>
                </a:lnTo>
                <a:lnTo>
                  <a:pt x="195" y="82"/>
                </a:lnTo>
                <a:lnTo>
                  <a:pt x="288" y="75"/>
                </a:lnTo>
                <a:lnTo>
                  <a:pt x="391" y="88"/>
                </a:lnTo>
                <a:lnTo>
                  <a:pt x="315" y="54"/>
                </a:lnTo>
                <a:lnTo>
                  <a:pt x="213" y="54"/>
                </a:lnTo>
                <a:lnTo>
                  <a:pt x="148" y="88"/>
                </a:lnTo>
                <a:lnTo>
                  <a:pt x="120" y="24"/>
                </a:lnTo>
                <a:lnTo>
                  <a:pt x="0" y="6"/>
                </a:lnTo>
                <a:lnTo>
                  <a:pt x="45" y="0"/>
                </a:lnTo>
                <a:close/>
              </a:path>
            </a:pathLst>
          </a:custGeom>
          <a:solidFill>
            <a:srgbClr val="B7BAC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0</Words>
  <Application>Microsoft Office PowerPoint</Application>
  <PresentationFormat>Экран (4:3)</PresentationFormat>
  <Paragraphs>0</Paragraphs>
  <Slides>67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6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PC5</dc:creator>
  <cp:lastModifiedBy>PC3</cp:lastModifiedBy>
  <cp:revision>33</cp:revision>
  <dcterms:created xsi:type="dcterms:W3CDTF">2018-01-12T09:30:36Z</dcterms:created>
  <dcterms:modified xsi:type="dcterms:W3CDTF">2018-02-09T08:52:19Z</dcterms:modified>
</cp:coreProperties>
</file>