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73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89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2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05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3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8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6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15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07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35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0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3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3FCDD-F6A8-427F-BB21-36C23452C5C2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56A7C-E18C-4062-BB60-0E2F8BC59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18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352928" cy="6192688"/>
          </a:xfrm>
        </p:spPr>
      </p:pic>
      <p:sp>
        <p:nvSpPr>
          <p:cNvPr id="9" name="Прямоугольник 8"/>
          <p:cNvSpPr/>
          <p:nvPr/>
        </p:nvSpPr>
        <p:spPr>
          <a:xfrm>
            <a:off x="971600" y="620688"/>
            <a:ext cx="6991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День космонавтики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93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Земля — это огромный шар, на котором есть моря, реки, горы, пустыни и леса. А также живут люди. Наша Земля и все, что ее окружает называется Вселенной, или космос.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00949"/>
            <a:ext cx="8229600" cy="3924464"/>
          </a:xfrm>
        </p:spPr>
      </p:pic>
    </p:spTree>
    <p:extLst>
      <p:ext uri="{BB962C8B-B14F-4D97-AF65-F5344CB8AC3E}">
        <p14:creationId xmlns:p14="http://schemas.microsoft.com/office/powerpoint/2010/main" val="29538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люди не знали ничего о космосе, о звездах и считали, что небо — это колпак, который накрывает Землю, а звезды к нему крепятся. Древние люди думали, что Земля неподвижна, а Солнце и Луна вокруг нее вращаются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00200"/>
            <a:ext cx="8208912" cy="4525963"/>
          </a:xfrm>
        </p:spPr>
      </p:pic>
    </p:spTree>
    <p:extLst>
      <p:ext uri="{BB962C8B-B14F-4D97-AF65-F5344CB8AC3E}">
        <p14:creationId xmlns:p14="http://schemas.microsoft.com/office/powerpoint/2010/main" val="10697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много лет астроном Николай Коперник доказал, что Земля и другие планеты вращаются вокруг Солнца. Ньютон понял, почему планеты вращаются вокруг Солнца и не падают. Они все летят вокруг Солнца по своему пути. Так ученые открывали тайны космоса. В средние века изобрели телескоп, с помощью которого ученые наблюдали за звездами.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20056"/>
            <a:ext cx="8208912" cy="4286250"/>
          </a:xfrm>
        </p:spPr>
      </p:pic>
    </p:spTree>
    <p:extLst>
      <p:ext uri="{BB962C8B-B14F-4D97-AF65-F5344CB8AC3E}">
        <p14:creationId xmlns:p14="http://schemas.microsoft.com/office/powerpoint/2010/main" val="224279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узнать, с чем человеку придется столкнуться в космосе, ученые отправляли на «разведку» животных. Первая собака Лайка в 1957 году была отправлена в космос. За ней наблюдали, но на Землю она не вернулась.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7" y="1700808"/>
            <a:ext cx="5184576" cy="4320479"/>
          </a:xfrm>
        </p:spPr>
      </p:pic>
    </p:spTree>
    <p:extLst>
      <p:ext uri="{BB962C8B-B14F-4D97-AF65-F5344CB8AC3E}">
        <p14:creationId xmlns:p14="http://schemas.microsoft.com/office/powerpoint/2010/main" val="2241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летали в космос Белка и Стрелка. В 1960 году 19 августа их запустили в космос на прототипе космического корабля »Восток». Они пробыли в космосе более суток и благополучно вернулись обратно. Так ученые доказали, что полет в космос возможен.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5904656" cy="4248472"/>
          </a:xfrm>
        </p:spPr>
      </p:pic>
    </p:spTree>
    <p:extLst>
      <p:ext uri="{BB962C8B-B14F-4D97-AF65-F5344CB8AC3E}">
        <p14:creationId xmlns:p14="http://schemas.microsoft.com/office/powerpoint/2010/main" val="15905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апреля 1961 года советский космонавт Юрий Алексеевич Гагарин на корабле «Восток-1» совершил первый полет человека в космос. В ознаменование этого памятного события отмечается День космонавтики.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3384376" cy="446449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765" y="1600200"/>
            <a:ext cx="3909469" cy="4525963"/>
          </a:xfrm>
        </p:spPr>
      </p:pic>
    </p:spTree>
    <p:extLst>
      <p:ext uri="{BB962C8B-B14F-4D97-AF65-F5344CB8AC3E}">
        <p14:creationId xmlns:p14="http://schemas.microsoft.com/office/powerpoint/2010/main" val="206078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 совершил полет в космос на корабле »Восток-1» и облетел Землю за 1 час 48 минут. Вернулся назад живым и здоровым.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72430"/>
            <a:ext cx="5904656" cy="4636889"/>
          </a:xfrm>
        </p:spPr>
      </p:pic>
    </p:spTree>
    <p:extLst>
      <p:ext uri="{BB962C8B-B14F-4D97-AF65-F5344CB8AC3E}">
        <p14:creationId xmlns:p14="http://schemas.microsoft.com/office/powerpoint/2010/main" val="33724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6120680" cy="33843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Юрий </a:t>
            </a:r>
            <a:r>
              <a:rPr lang="ru-RU" sz="2000" dirty="0" smtClean="0"/>
              <a:t>Гагарин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i="1" dirty="0" smtClean="0"/>
              <a:t>В космической ракете</a:t>
            </a:r>
            <a:br>
              <a:rPr lang="ru-RU" sz="1800" i="1" dirty="0" smtClean="0"/>
            </a:br>
            <a:r>
              <a:rPr lang="ru-RU" sz="1800" i="1" dirty="0" smtClean="0"/>
              <a:t>С названием «Восток»</a:t>
            </a:r>
            <a:br>
              <a:rPr lang="ru-RU" sz="1800" i="1" dirty="0" smtClean="0"/>
            </a:br>
            <a:r>
              <a:rPr lang="ru-RU" sz="1800" i="1" dirty="0" smtClean="0"/>
              <a:t>Он первым на планете</a:t>
            </a:r>
            <a:br>
              <a:rPr lang="ru-RU" sz="1800" i="1" dirty="0" smtClean="0"/>
            </a:br>
            <a:r>
              <a:rPr lang="ru-RU" sz="1800" i="1" dirty="0" smtClean="0"/>
              <a:t>Подняться к звездам смог.</a:t>
            </a:r>
            <a:br>
              <a:rPr lang="ru-RU" sz="1800" i="1" dirty="0" smtClean="0"/>
            </a:br>
            <a:r>
              <a:rPr lang="ru-RU" sz="1800" i="1" dirty="0" smtClean="0"/>
              <a:t>Поет об этом песни</a:t>
            </a:r>
            <a:br>
              <a:rPr lang="ru-RU" sz="1800" i="1" dirty="0" smtClean="0"/>
            </a:br>
            <a:r>
              <a:rPr lang="ru-RU" sz="1800" i="1" dirty="0" smtClean="0"/>
              <a:t>Весенняя капель:</a:t>
            </a:r>
            <a:br>
              <a:rPr lang="ru-RU" sz="1800" i="1" dirty="0" smtClean="0"/>
            </a:br>
            <a:r>
              <a:rPr lang="ru-RU" sz="1800" i="1" dirty="0" smtClean="0"/>
              <a:t>Навеки будут вместе</a:t>
            </a:r>
            <a:br>
              <a:rPr lang="ru-RU" sz="1800" i="1" dirty="0" smtClean="0"/>
            </a:br>
            <a:r>
              <a:rPr lang="ru-RU" sz="1800" i="1" dirty="0" smtClean="0"/>
              <a:t>Гагарин и апрель.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В. Степанов</a:t>
            </a:r>
            <a:endParaRPr lang="ru-RU" sz="1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15816" y="2924944"/>
            <a:ext cx="5904656" cy="30963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День космонавтики</a:t>
            </a: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i="1" dirty="0" smtClean="0">
                <a:solidFill>
                  <a:schemeClr val="tx1"/>
                </a:solidFill>
              </a:rPr>
              <a:t>Взлетел в ракете русский парень,</a:t>
            </a:r>
          </a:p>
          <a:p>
            <a:pPr algn="l"/>
            <a:r>
              <a:rPr lang="ru-RU" sz="1800" i="1" dirty="0" smtClean="0">
                <a:solidFill>
                  <a:schemeClr val="tx1"/>
                </a:solidFill>
              </a:rPr>
              <a:t>Всю землю видел с высоты.</a:t>
            </a:r>
          </a:p>
          <a:p>
            <a:pPr algn="l"/>
            <a:r>
              <a:rPr lang="ru-RU" sz="1800" i="1" dirty="0" smtClean="0">
                <a:solidFill>
                  <a:schemeClr val="tx1"/>
                </a:solidFill>
              </a:rPr>
              <a:t>Был первым в космосе Гагарин…</a:t>
            </a:r>
          </a:p>
          <a:p>
            <a:pPr algn="l"/>
            <a:r>
              <a:rPr lang="ru-RU" sz="1800" i="1" dirty="0" smtClean="0">
                <a:solidFill>
                  <a:schemeClr val="tx1"/>
                </a:solidFill>
              </a:rPr>
              <a:t>Каким по счету будешь ты?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В. Орлов</a:t>
            </a:r>
          </a:p>
          <a:p>
            <a:pPr algn="l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106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298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Наша Земля — это огромный шар, на котором есть моря, реки, горы, пустыни и леса. А также живут люди. Наша Земля и все, что ее окружает называется Вселенной, или космос.</vt:lpstr>
      <vt:lpstr>Раньше люди не знали ничего о космосе, о звездах и считали, что небо — это колпак, который накрывает Землю, а звезды к нему крепятся. Древние люди думали, что Земля неподвижна, а Солнце и Луна вокруг нее вращаются.</vt:lpstr>
      <vt:lpstr>Спустя много лет астроном Николай Коперник доказал, что Земля и другие планеты вращаются вокруг Солнца. Ньютон понял, почему планеты вращаются вокруг Солнца и не падают. Они все летят вокруг Солнца по своему пути. Так ученые открывали тайны космоса. В средние века изобрели телескоп, с помощью которого ученые наблюдали за звездами.</vt:lpstr>
      <vt:lpstr>Чтобы узнать, с чем человеку придется столкнуться в космосе, ученые отправляли на «разведку» животных. Первая собака Лайка в 1957 году была отправлена в космос. За ней наблюдали, но на Землю она не вернулась.</vt:lpstr>
      <vt:lpstr>Потом летали в космос Белка и Стрелка. В 1960 году 19 августа их запустили в космос на прототипе космического корабля »Восток». Они пробыли в космосе более суток и благополучно вернулись обратно. Так ученые доказали, что полет в космос возможен.</vt:lpstr>
      <vt:lpstr>12 апреля 1961 года советский космонавт Юрий Алексеевич Гагарин на корабле «Восток-1» совершил первый полет человека в космос. В ознаменование этого памятного события отмечается День космонавтики.</vt:lpstr>
      <vt:lpstr>Он совершил полет в космос на корабле »Восток-1» и облетел Землю за 1 час 48 минут. Вернулся назад живым и здоровым.</vt:lpstr>
      <vt:lpstr> Юрий Гагарин  В космической ракете С названием «Восток» Он первым на планете Подняться к звездам смог. Поет об этом песни Весенняя капель: Навеки будут вместе Гагарин и апрель.  В. Степанов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2017-04-05T15:53:13Z</dcterms:created>
  <dcterms:modified xsi:type="dcterms:W3CDTF">2018-02-09T19:28:31Z</dcterms:modified>
</cp:coreProperties>
</file>