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39fb61e50f63673a946823245c8ec6.jpg"/>
          <p:cNvPicPr>
            <a:picLocks noGrp="1" noChangeAspect="1"/>
          </p:cNvPicPr>
          <p:nvPr>
            <p:ph idx="1"/>
          </p:nvPr>
        </p:nvPicPr>
        <p:blipFill>
          <a:blip r:embed="rId2"/>
          <a:srcRect l="782" t="2104" r="1562" b="7290"/>
          <a:stretch>
            <a:fillRect/>
          </a:stretch>
        </p:blipFill>
        <p:spPr>
          <a:xfrm>
            <a:off x="214282" y="0"/>
            <a:ext cx="8929718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5934670"/>
            <a:ext cx="43179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Работу выполняла</a:t>
            </a:r>
          </a:p>
          <a:p>
            <a:pPr algn="ctr"/>
            <a:r>
              <a:rPr lang="ru-RU" b="1" i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Литвайтите</a:t>
            </a:r>
            <a:r>
              <a:rPr lang="ru-RU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Алина </a:t>
            </a:r>
          </a:p>
          <a:p>
            <a:pPr algn="ctr"/>
            <a:r>
              <a:rPr lang="ru-RU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Ученица 8 «а» класса</a:t>
            </a:r>
            <a:endParaRPr lang="ru-RU" b="1" i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3995678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Термин «физическая культура» появился в Англии, но не нашел широкого употребления на Западе и в настоящее время практически исчез из обихода. В нашей стране, напротив, получил свое признание во всех высоких инстанциях и прочно вошел в научный и практический лексикон.</a:t>
            </a:r>
          </a:p>
          <a:p>
            <a:r>
              <a:rPr lang="ru-RU" dirty="0" smtClean="0"/>
              <a:t>Физическая культура это деятельность человека, направленная на укрепление здоровья и развитие физических способностей. Она развивает организм гармонично и сохраняет отличное физическое состояние на долгие годы. Физкультура является частью общей культуры человека, а также частью культуры общества и представляет собой совокупность - ценностей, знаний и норм, которые используются обществом для развития физических и интеллектуальных способностей человека.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tnes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2056686"/>
            <a:ext cx="9144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Физическая культура формировалась на ранних этапах развития человеческого общества, однако ее совершенствование продолжается и в настоящее время. Особенно возросла роль физкультуры в связи с урбанизацией, ухудшением экологической ситуации и автоматизацией труда, способствующей гипокинезии.</a:t>
            </a:r>
          </a:p>
          <a:p>
            <a:r>
              <a:rPr lang="ru-RU" dirty="0" smtClean="0"/>
              <a:t>Физическая культура является важным средством «воспитания нового человека, гармонически сочетающего в себе духовное богатство, моральную чистоту и физическое совершенство». Она способствует повышению социальной и трудовой активности людей, экономической эффективности производства. Физкультура удовлетворяет социальные потребности в общении, игре, развлечении, в некоторых формах самовыражения личности через социально активную полезную деятельность.</a:t>
            </a:r>
          </a:p>
          <a:p>
            <a:r>
              <a:rPr lang="ru-RU" dirty="0" smtClean="0"/>
              <a:t>Основные показатели состояния физической культуры в обществе это уровень здоровья и физического развития людей, степень использования физической культуры в сфере воспитания и образования, в производстве, быту, в организации свободного времени. Результатом ее деятельности является физическая подготовленность и степень совершенства двигательных умений и навыков, высокий уровень развития жизненных сил, спортивные достижения, нравственное, эстетическое, интеллектуальное развитие.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KSiT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5" name="TextBox 4"/>
          <p:cNvSpPr txBox="1"/>
          <p:nvPr/>
        </p:nvSpPr>
        <p:spPr>
          <a:xfrm>
            <a:off x="3786182" y="3995678"/>
            <a:ext cx="5357818" cy="2862322"/>
          </a:xfrm>
          <a:prstGeom prst="rect">
            <a:avLst/>
          </a:prstGeom>
        </p:spPr>
        <p:style>
          <a:lnRef idx="1">
            <a:schemeClr val="dk1"/>
          </a:lnRef>
          <a:fillRef idx="1002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ОСНОВНЫЕ ЭЛЕМЕНТЫ ФИЗИЧЕСКОЙ КУЛЬТУРЫ</a:t>
            </a:r>
          </a:p>
          <a:p>
            <a:r>
              <a:rPr lang="ru-RU" b="1" dirty="0" smtClean="0"/>
              <a:t>Основные элементы физкультуры следующие: </a:t>
            </a:r>
            <a:br>
              <a:rPr lang="ru-RU" b="1" dirty="0" smtClean="0"/>
            </a:br>
            <a:r>
              <a:rPr lang="ru-RU" b="1" dirty="0" smtClean="0"/>
              <a:t>1. Утренняя зарядка. </a:t>
            </a:r>
            <a:br>
              <a:rPr lang="ru-RU" b="1" dirty="0" smtClean="0"/>
            </a:br>
            <a:r>
              <a:rPr lang="ru-RU" b="1" dirty="0" smtClean="0"/>
              <a:t>2. Физические упражнения. </a:t>
            </a:r>
            <a:br>
              <a:rPr lang="ru-RU" b="1" dirty="0" smtClean="0"/>
            </a:br>
            <a:r>
              <a:rPr lang="ru-RU" b="1" dirty="0" smtClean="0"/>
              <a:t>3. Двигательная активность. </a:t>
            </a:r>
            <a:br>
              <a:rPr lang="ru-RU" b="1" dirty="0" smtClean="0"/>
            </a:br>
            <a:r>
              <a:rPr lang="ru-RU" b="1" dirty="0" smtClean="0"/>
              <a:t>4. Любительский спорт.</a:t>
            </a:r>
            <a:br>
              <a:rPr lang="ru-RU" b="1" dirty="0" smtClean="0"/>
            </a:br>
            <a:r>
              <a:rPr lang="ru-RU" b="1" dirty="0" smtClean="0"/>
              <a:t>5. Физический труд. </a:t>
            </a:r>
            <a:br>
              <a:rPr lang="ru-RU" b="1" dirty="0" smtClean="0"/>
            </a:br>
            <a:r>
              <a:rPr lang="ru-RU" b="1" dirty="0" smtClean="0"/>
              <a:t>6. Активно – двигательные виды туризма.</a:t>
            </a:r>
            <a:br>
              <a:rPr lang="ru-RU" b="1" dirty="0" smtClean="0"/>
            </a:br>
            <a:r>
              <a:rPr lang="ru-RU" b="1" dirty="0" smtClean="0"/>
              <a:t>7. Закаливание организма.</a:t>
            </a:r>
            <a:br>
              <a:rPr lang="ru-RU" b="1" dirty="0" smtClean="0"/>
            </a:br>
            <a:r>
              <a:rPr lang="ru-RU" b="1" dirty="0" smtClean="0"/>
              <a:t>8. Личная гигиена.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x_02055a7b-300x191.jpg"/>
          <p:cNvPicPr>
            <a:picLocks noGrp="1" noChangeAspect="1"/>
          </p:cNvPicPr>
          <p:nvPr>
            <p:ph idx="1"/>
          </p:nvPr>
        </p:nvPicPr>
        <p:blipFill>
          <a:blip r:embed="rId2"/>
          <a:srcRect b="12099"/>
          <a:stretch>
            <a:fillRect/>
          </a:stretch>
        </p:blipFill>
        <p:spPr>
          <a:xfrm>
            <a:off x="3399719" y="3000372"/>
            <a:ext cx="5744281" cy="3857628"/>
          </a:xfrm>
        </p:spPr>
      </p:pic>
      <p:sp>
        <p:nvSpPr>
          <p:cNvPr id="5" name="TextBox 4"/>
          <p:cNvSpPr txBox="1"/>
          <p:nvPr/>
        </p:nvSpPr>
        <p:spPr>
          <a:xfrm>
            <a:off x="428596" y="0"/>
            <a:ext cx="7143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Физическая культура оказывает благотворное влияние на нервно-эмоциональную систему, продлевает жизнь, омолаживает организм, делает человека красивее. Пренебрежение же к занятиям физкультурой приводит к тучности, потере выносливости, ловкости и гибкости.</a:t>
            </a:r>
          </a:p>
          <a:p>
            <a:r>
              <a:rPr lang="ru-RU" b="1" dirty="0" smtClean="0"/>
              <a:t>Утренняя зарядка является важнейшим элементом физической культуры. Однако она полезна только при условии ее грамотного применения, которое учитывает специфику функционирования организма после сна, а также индивидуальные особенности конкретного человека. Так как организм после сна еще не полностью перешел к состоянию активного бодрствования, применение интенсивных нагрузок в утренней гимнастике не рекомендуется, а также нельзя доводить организм до состояния выраженного утомления.</a:t>
            </a:r>
          </a:p>
          <a:p>
            <a:r>
              <a:rPr lang="ru-RU" b="1" dirty="0" smtClean="0"/>
              <a:t>Утренняя зарядка эффективно устраняет такие последствия сна, как отечность, вялость, сонливость и другие. Она увеличивает тонус нервной системы, усиливает работу сердечно – сосудистой и дыхательной систем, желез внутренней секреции. Решение этих задач позволяет плавно и одновременно быстро повысить умственную и физическую работоспособность организма и подготовить его к восприятию значительных физических и психических напряжений, часто встречающихся в современной жизни.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louds-sky-cycling-bicycle-road-sports-1024x256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457</Words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</cp:revision>
  <dcterms:created xsi:type="dcterms:W3CDTF">2014-10-07T21:58:40Z</dcterms:created>
  <dcterms:modified xsi:type="dcterms:W3CDTF">2014-10-07T22:21:33Z</dcterms:modified>
</cp:coreProperties>
</file>