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traditio-ru.org/wiki/%D0%A4%D0%B0%D0%B9%D0%BB:Maslenica-bliny.jpg" TargetMode="External"/><Relationship Id="rId2" Type="http://schemas.openxmlformats.org/officeDocument/2006/relationships/hyperlink" Target="http://traditio-ru.org/wiki/%D0%91%D0%BB%D0%B8%D0%BD%D1%8B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razdnodar.ru/wp-content/uploads/2011/02/maslenitsa1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razdnodar.ru/2011/01/ikona-v-podarok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на тему: Масленица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Подготовил: Лопаткин Олег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Воскресенье — последний день Масленицы. Его называют «Прощеным воскресеньем».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0006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Люди просят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друг у друга прощения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надеются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лучшее.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 на просьбу о прощении по традиции произносят фразу «Бог простит». Прося о прощении, люди кланяются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 этот день прощают все обиды, забывают ссоры, признают свои ошибки, мирятся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Проводы Масленицы.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«Весна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весна красная!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Приди, весна, с радостью,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 радостью, с радостью,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 великой милостью.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Со льном высоким,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 корнем глубоким,</a:t>
            </a:r>
          </a:p>
          <a:p>
            <a:pPr algn="ctr"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 хлебами обильными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pic>
        <p:nvPicPr>
          <p:cNvPr id="5" name="Содержимое 4" descr="http://3.bp.blogspot.com/-RLQN-Hal9r8/UT33oDkkghI/AAAAAAAAB5g/Cj4uAvhh6-o/s1600/%D0%BC%D0%B0%D1%81%D0%BB%D0%B5%D0%BD%D0%B8%D1%86%D0%B0+%D0%BD%D0%B0%D0%B1%D0%BE%D1%80+%D0%B4%D0%BB%D1%8F+%D0%B4%D0%B5%D1%82%D0%B5%D0%B9.png"/>
          <p:cNvPicPr>
            <a:picLocks noGrp="1"/>
          </p:cNvPicPr>
          <p:nvPr>
            <p:ph sz="half" idx="2"/>
          </p:nvPr>
        </p:nvPicPr>
        <p:blipFill>
          <a:blip r:embed="rId2"/>
          <a:srcRect b="42254"/>
          <a:stretch>
            <a:fillRect/>
          </a:stretch>
        </p:blipFill>
        <p:spPr bwMode="auto">
          <a:xfrm>
            <a:off x="4572000" y="1643050"/>
            <a:ext cx="428628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Веселой и вкусной вам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Масленицы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 Она уже на носу!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Весна Масленица Вербное воскресенье Пасха - Картинка 18321/17"/>
          <p:cNvPicPr>
            <a:picLocks noGrp="1"/>
          </p:cNvPicPr>
          <p:nvPr>
            <p:ph idx="1"/>
          </p:nvPr>
        </p:nvPicPr>
        <p:blipFill>
          <a:blip r:embed="rId2"/>
          <a:srcRect l="39605" t="15812" r="2191" b="7265"/>
          <a:stretch>
            <a:fillRect/>
          </a:stretch>
        </p:blipFill>
        <p:spPr bwMode="auto">
          <a:xfrm>
            <a:off x="1857356" y="2214554"/>
            <a:ext cx="5072098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Ай да Масленица!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асленица - Прощеное воскресенье Записи в рубрике Масленица - Прощеное воскресенье &quot;Путь к мечте. Дневник SUPERsolnishco : LiveI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770908"/>
            <a:ext cx="4038600" cy="273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Масленица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праздник проводов зимы, восьмая неделя перед Пасхой. 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проходит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 Великим постом, в сыропустную неделю православного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календаря.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История праздника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деревнях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Масленице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принимали участие все жители, независимо от возраста и социального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положения. Празднества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начинались встречей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Масленицы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воскресенье перед масленой неделей. 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асленицу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встречали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 tooltip="Блины"/>
              </a:rPr>
              <a:t>блинами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которые раскладывали на возвышенные места с призывами: «Приезжай ко мне в гости, масленица, на широк на двор: на горах покататься, в блинах поваляться, сердцем потешаться!», а также пением песен: Масленица годовая, Гостья наша дорогая! Она пешей к нам не ходит, Все на конях приезжает. У ней кони вороные, Слуги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молодые»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три дня масленой недели шла подготовка к празднику: привозили дрова для масленичных костров, убирали избы. Основные празднества приходились на четверг, пятницу, субботу, воскресенье — дни широкой масленицы. Все масленичные развлечения проходили обычно на улице.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дома заходили только для того, чтобы немного согреться, если было морозно, и угоститься праздничными яствами. Нарядно одетые люди — девушки, парни, семейные пары, дети, старики и старухи — все высыпали на улицу, участвовали в праздничном гулянье, поздравляли друг друга, шли на ярмарку, где покупали нужные и ненужные вещи, удивлялись чудесам, которые показывали в балаганах — передвижных театрах, радовались кукольным представлениям и «медвежьим потехам» — выступлениям вожака с медведем.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traditio-ru.org/images/0/0b/Maslenica-bliny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5214950"/>
            <a:ext cx="1905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Масленица: дни масленичной седмицы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Масленица празднуется семь дней: каждый день имеет свое название и значение. Итак, дни масленичной недели.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Понедельник — первый день масленичной недели, получивший название «Встреча».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 этот день завершались работы по подготовке к празднику: доделывались горки, балаганы, качели, лотки для торговли и т.п. Многие уже начинали печь блины.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асленичная неделя 2013 - Масленица стихи короткие - Частушки на Масленицу прикольные - Цитаты и афоризмы про Масленицу в стихах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823002" y="1920875"/>
            <a:ext cx="3688995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Вторник — второй день Масленицы под названием «Заигрыши».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Молодежь начинала гуляния, большими компаниями устраивали катания с ледяных горок. В этот день уже можно было приглашать друг друга на блины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 algn="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Масленой неделе из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трубы блины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летели.</a:t>
            </a:r>
          </a:p>
          <a:p>
            <a:pPr algn="r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Ой, блиночки мои, подрумяненные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5" name="Содержимое 4" descr="Масленица: традиции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928802"/>
            <a:ext cx="4138614" cy="27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628" y="4857760"/>
            <a:ext cx="31453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504D4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Кустодиев “Блинный вторник”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Среда — третий день Масленицы под названием «Лакомки».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Среда открывала угощение во всех домах блинами и другими яствами. В каждой семье накрывали столы со всевозможными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угощениями.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Теща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приглашала зятя на блины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Блин 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румяный , блин красивый,</a:t>
            </a:r>
            <a:br>
              <a:rPr lang="ru-RU" sz="1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Словно солнышко весной.</a:t>
            </a:r>
            <a:br>
              <a:rPr lang="ru-RU" sz="1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Пар такой - всем сразу видно,</a:t>
            </a:r>
            <a:br>
              <a:rPr lang="ru-RU" sz="1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Что весна идет во двор</a:t>
            </a: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.»</a:t>
            </a:r>
            <a:endParaRPr lang="ru-RU" sz="17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К о н е ц. автор: Берюхова Е.К. Сайт www - Фото 76 - Масленица - История - Фотосайт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14554"/>
            <a:ext cx="4110038" cy="321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Четверг — четвертый день масленичной недели, который назвали «Широкий разгул».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этого дня начинались настоящие гулянья в честь Масленицы: люди катались с горок и на качелях, устраивали веселые поездки на лошадях, шумно пировали, организовывали карнавалы и кулачные бои среди мужчин.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Масленица Различные названия праздника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623344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Пятница — пятый день Масленицы под названием «тещины вечерки».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этот день зятья устраивали «ответки» — то есть приглашали тещу к себе на блины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Гостей встречали с особым почтением и уважением. Зятья угощали родственников жены горячими блинами и оказывали им всевозможные почести. В этот день происходили не просто застолья, а душевные беседы, в которых старшее поколение давало советы молодым, вразумляло и напутствовало их.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foto-kartinki.com/kartinky/kartinky/800/24.jpg"/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29190" y="2214554"/>
            <a:ext cx="3714776" cy="325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Суббота — предпоследний день Масленицы, получивший в народе название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«Золовкины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посиделки».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Невестки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приглашали к себе золовок на блины, при этом совсем молодые невестки делали золовке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 tooltip="икона в подарок"/>
              </a:rPr>
              <a:t>подарок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Золовка — это сестра мужа, а невестка — жена брата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/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Как на масленой неделе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 печи блины летели!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 пылу, с жару, из печи,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Все румяны, горячи!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Масленица, угощай!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Всем блиночков подавай.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 пылу, с жару –разбирайте! 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Похвалить не забывайте.»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описание Масленицы 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4038600" cy="293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325</Words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Презентация на тему: Масленица</vt:lpstr>
      <vt:lpstr>Ай да Масленица!</vt:lpstr>
      <vt:lpstr>История праздника</vt:lpstr>
      <vt:lpstr>Масленица: дни масленичной седмицы </vt:lpstr>
      <vt:lpstr>Вторник — второй день Масленицы под названием «Заигрыши».  </vt:lpstr>
      <vt:lpstr>Среда — третий день Масленицы под названием «Лакомки».  </vt:lpstr>
      <vt:lpstr>Четверг — четвертый день масленичной недели, который назвали «Широкий разгул».  </vt:lpstr>
      <vt:lpstr>Пятница — пятый день Масленицы под названием «тещины вечерки». </vt:lpstr>
      <vt:lpstr>Суббота — предпоследний день Масленицы, получивший в народе название «Золовкины посиделки».  </vt:lpstr>
      <vt:lpstr>Воскресенье — последний день Масленицы. Его называют «Прощеным воскресеньем».  </vt:lpstr>
      <vt:lpstr>Веселой и вкусной вам Масленицы! Она уже на носу!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</dc:title>
  <dc:creator>Анатолий</dc:creator>
  <cp:lastModifiedBy>Анатолий</cp:lastModifiedBy>
  <cp:revision>10</cp:revision>
  <dcterms:created xsi:type="dcterms:W3CDTF">2015-02-14T18:07:52Z</dcterms:created>
  <dcterms:modified xsi:type="dcterms:W3CDTF">2015-02-14T19:46:54Z</dcterms:modified>
</cp:coreProperties>
</file>