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7B179-7318-46CA-9B3E-05412E68E837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3D39F-72E4-4D02-87C4-8D3E3B7E1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18" Type="http://schemas.openxmlformats.org/officeDocument/2006/relationships/image" Target="../media/image14.jpeg"/><Relationship Id="rId3" Type="http://schemas.openxmlformats.org/officeDocument/2006/relationships/audio" Target="file:///C:\Users\User\Desktop\&#1082;&#1088;&#1091;&#1078;&#1082;%20&#1088;&#1072;&#1073;&#1086;&#1090;&#1072;\&#1084;&#1091;&#1083;&#1100;&#1090;&#1092;&#1080;&#1083;&#1100;&#1084;&#1099;\35_SHum_morya_-_35_SHum_morya.mp3" TargetMode="External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17" Type="http://schemas.openxmlformats.org/officeDocument/2006/relationships/image" Target="../media/image13.jpeg"/><Relationship Id="rId2" Type="http://schemas.openxmlformats.org/officeDocument/2006/relationships/audio" Target="file:///F:\&#1092;&#1086;&#1090;&#1086;%20&#1076;&#1083;&#1103;%20&#1083;&#1080;&#1094;&#1077;&#1085;&#1079;&#1080;&#1088;&#1086;&#1074;&#1072;&#1085;&#1080;&#1103;%20&#1040;&#1088;&#1093;&#1080;&#1087;&#1086;&#1074;&#1089;&#1082;&#1080;&#1081;%20&#1076;.&#1089;\&#1079;&#1072;&#1075;&#1088;&#1091;&#1079;&#1082;&#1080;\Zvuk_Morya_-_Galereya_zvukov_(xMusic.me).mp3" TargetMode="External"/><Relationship Id="rId16" Type="http://schemas.openxmlformats.org/officeDocument/2006/relationships/image" Target="../media/image12.jpeg"/><Relationship Id="rId20" Type="http://schemas.openxmlformats.org/officeDocument/2006/relationships/image" Target="../media/image16.png"/><Relationship Id="rId1" Type="http://schemas.openxmlformats.org/officeDocument/2006/relationships/audio" Target="file:///F:\&#1092;&#1086;&#1090;&#1086;%20&#1076;&#1083;&#1103;%20&#1083;&#1080;&#1094;&#1077;&#1085;&#1079;&#1080;&#1088;&#1086;&#1074;&#1072;&#1085;&#1080;&#1103;%20&#1040;&#1088;&#1093;&#1080;&#1087;&#1086;&#1074;&#1089;&#1082;&#1080;&#1081;%20&#1076;.&#1089;\&#1079;&#1072;&#1075;&#1088;&#1091;&#1079;&#1082;&#1080;\&#1042;&#1086;&#1083;&#1096;&#1077;&#1073;&#1085;&#1072;&#1103;+&#1084;&#1091;&#1079;&#1099;&#1082;&#1072;+&#1080;+&#1079;&#1074;&#1091;&#1082;&#1080;+&#1087;&#1088;&#1080;&#1088;&#1086;&#1076;&#1099;+&#8211;+&#1064;&#1091;&#1084;+&#1084;&#1086;&#1088;&#1103;,+&#1079;&#1074;&#1091;&#1082;&#1080;+&#1087;&#1088;&#1080;&#1088;&#1086;&#1076;&#1099;+&#1080;+&#1084;&#1091;&#1079;&#1099;&#1082;&#1072;,+&#1080;&#1089;&#1087;&#1072;&#1085;&#1089;&#1082;&#1072;&#1103;+&#1075;&#1080;&#1090;&#1072;&#1088;&#1072;%20(www.petamusic.ru).mp3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7.jpeg"/><Relationship Id="rId5" Type="http://schemas.openxmlformats.org/officeDocument/2006/relationships/image" Target="../media/image1.jpeg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19" Type="http://schemas.openxmlformats.org/officeDocument/2006/relationships/image" Target="../media/image1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ре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1412776"/>
            <a:ext cx="56166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Морские обитатели</a:t>
            </a:r>
            <a:endParaRPr lang="ru-RU" sz="9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Волшебная+музыка+и+звуки+природы+–+Шум+моря,+звуки+природы+и+музыка,+испанская+гитара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screen"/>
          <a:stretch>
            <a:fillRect/>
          </a:stretch>
        </p:blipFill>
        <p:spPr>
          <a:xfrm>
            <a:off x="611560" y="6093296"/>
            <a:ext cx="304800" cy="304800"/>
          </a:xfrm>
          <a:prstGeom prst="rect">
            <a:avLst/>
          </a:prstGeom>
        </p:spPr>
      </p:pic>
      <p:pic>
        <p:nvPicPr>
          <p:cNvPr id="7" name="Рисунок 6" descr="P501390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 descr="P5013905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P5013910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P5013911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P5013912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Рисунок 12" descr="P5013914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 descr="P5013915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Рисунок 14" descr="P5013916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Рисунок 15" descr="P5013918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7" name="Рисунок 16" descr="P5013921 (2)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Рисунок 17" descr="P5013922.JP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" name="Рисунок 18" descr="P5013923.JPG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Рисунок 19" descr="P501390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63688" y="270892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КОНЕЦ</a:t>
            </a:r>
            <a:endParaRPr lang="ru-RU" sz="9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Zvuk_Morya_-_Galereya_zvukov_(xMusic.m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9" cstate="screen"/>
          <a:stretch>
            <a:fillRect/>
          </a:stretch>
        </p:blipFill>
        <p:spPr>
          <a:xfrm>
            <a:off x="827584" y="6165304"/>
            <a:ext cx="304800" cy="304800"/>
          </a:xfrm>
          <a:prstGeom prst="rect">
            <a:avLst/>
          </a:prstGeom>
        </p:spPr>
      </p:pic>
      <p:pic>
        <p:nvPicPr>
          <p:cNvPr id="21" name="35_SHum_morya_-_35_SHum_morya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20" cstate="screen"/>
          <a:stretch>
            <a:fillRect/>
          </a:stretch>
        </p:blipFill>
        <p:spPr>
          <a:xfrm>
            <a:off x="399593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64" repeatCount="2000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999" showWhenStopped="0">
                <p:cTn id="6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numSld="999" showWhenStopped="0">
                <p:cTn id="6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</Words>
  <Application>Microsoft Office PowerPoint</Application>
  <PresentationFormat>Экран (4:3)</PresentationFormat>
  <Paragraphs>2</Paragraphs>
  <Slides>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8</cp:revision>
  <dcterms:created xsi:type="dcterms:W3CDTF">2017-05-01T13:01:22Z</dcterms:created>
  <dcterms:modified xsi:type="dcterms:W3CDTF">2018-02-09T18:28:40Z</dcterms:modified>
</cp:coreProperties>
</file>