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924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263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856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15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42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76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73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74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58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318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372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7020A-D202-40C1-B55D-13360E8AEEF7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08B46-DE89-4D55-9ED4-F43948B8F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24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509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№36»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интерактивной игры </a:t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«Наши друзья витамины»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разновозрастной группой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602038"/>
            <a:ext cx="9144000" cy="3126308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Кривошеева С.Г.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86052" y="1500186"/>
            <a:ext cx="6858000" cy="3857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26641" y="1500188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5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81586" y="1500187"/>
            <a:ext cx="6858000" cy="3857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12994" y="1500188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98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67938" y="1500187"/>
            <a:ext cx="6858000" cy="3857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40290" y="1500188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1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436" y="0"/>
            <a:ext cx="5813946" cy="32703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06447" y="4155106"/>
            <a:ext cx="3459704" cy="19460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18141" y="4155106"/>
            <a:ext cx="3459702" cy="19460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60838" y="4155106"/>
            <a:ext cx="3459701" cy="19460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03536" y="4155108"/>
            <a:ext cx="3459702" cy="194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17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14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Муниципальное казенное дошкольное образовательное учреждение «Детский сад №36»     Проведение интерактивной игры  «Наши друзья витамины»  с разновозрастной группой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Пыльнов</dc:creator>
  <cp:lastModifiedBy>Алексей Пыльнов</cp:lastModifiedBy>
  <cp:revision>4</cp:revision>
  <dcterms:created xsi:type="dcterms:W3CDTF">2017-10-09T13:21:53Z</dcterms:created>
  <dcterms:modified xsi:type="dcterms:W3CDTF">2018-02-09T16:49:41Z</dcterms:modified>
</cp:coreProperties>
</file>