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261" r:id="rId3"/>
    <p:sldId id="256" r:id="rId4"/>
    <p:sldId id="257" r:id="rId5"/>
    <p:sldId id="258" r:id="rId6"/>
    <p:sldId id="259" r:id="rId7"/>
    <p:sldId id="260" r:id="rId8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0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DFCF2475-36E0-490C-BC74-6E969F05F5E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1490998C-B25C-4F99-8026-159030B3C6C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0998C-B25C-4F99-8026-159030B3C6CE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CB88A47-95A3-4B5B-89F6-D3AB8BCAA4AF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6D672E1-7878-42D8-BF40-263337ECC36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428736"/>
            <a:ext cx="7000892" cy="2428892"/>
          </a:xfrm>
        </p:spPr>
        <p:txBody>
          <a:bodyPr/>
          <a:lstStyle/>
          <a:p>
            <a:r>
              <a:rPr lang="ru-RU" dirty="0" smtClean="0"/>
              <a:t>Удивительный мир-космос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5105400"/>
            <a:ext cx="4143372" cy="1752600"/>
          </a:xfrm>
        </p:spPr>
        <p:txBody>
          <a:bodyPr/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Работу выполнил ученик 4 Б класса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Лопаткин Олег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42853"/>
            <a:ext cx="8715436" cy="1000131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Первый полёт человека в космос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consoftheworld.com/wp-content/uploads/2013/12/IoR_TASS_92696_Gagari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00108"/>
            <a:ext cx="4324312" cy="364333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071902" y="1571612"/>
            <a:ext cx="507209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12 апреля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1961года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наш земляк Юрий Алексеевич Гагарин совершил первый полет в космос на корабле-спутнике «Восток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Облетев земной шар за 1 час 48 мин., он благополучно возвратился на Землю... 12 апреля 1961 наш земляк Юрий Алексеевич Гагарин совершил первый полет в космос на корабле-спутнике «Восток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Облетев земной шар за 1 час 48 мин., он благополучно возвратился на Землю... 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274638"/>
            <a:ext cx="5114932" cy="4397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Автобиография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14678" y="785794"/>
            <a:ext cx="5929322" cy="3714752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www.ljplus.ru/img4/k/v/kvadrat_kvadro/gagarin_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3214678" cy="458413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868" y="1571612"/>
            <a:ext cx="5357818" cy="4500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Юрий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Алексеевич Гагарин родился 9 марта 1934 года в городе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Гжатске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Смоленской области. Его мать, Анна Тимофеевна, и отец, Алексей Иванович, были обычными сельскими тружениками из деревни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Клушино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Гжатского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района. Они воспитали в Юре трудолюбивого и отзывчивого человека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В 1955 году с отличием окончил Саратовский индустриальный техникум, а 10 октября того же года - Саратовский аэроклуб.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1957 году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Юрий Гагарин женился на Валентине Ивановне Горячевой, которая стала его верным соратником на многие годы. В их семье выросли две дочери - Лена и Галя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Подвиг Ю.А.Гагарина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26 декабря его вызвали на место нового назначения: истребительный авиационный полк Северного флота. Узнав о наборе кандидатов для испытания новой летной техники, Гагарин 9 декабря 1959 года пишет рапорт с просьбой зачислить его в такую группу.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11 марта Гагарин вместе с семьей выехал к новому месту работы. С 25 марта начались регулярные занятия по программе подготовки космонавтов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12 апреля 1961 года Гагарин первым из землян совершил космический полет на корабле "Восток". 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За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этот подвиг ему было присвоено звание Героя Советского Союза, а день полета Гагарина в космос был объявлен праздником - Днем космонавтики, начиная с 12 апреля 1962 года.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900igr.net/datas/astronomija/Pervyj-kosmonavt-v-kosmose/0004-004-Pervyj-v-mire-kosmicheskij-korabl-sputnik-Vostok-s-chelovekom-n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Летчик должен летать. Всегда летать.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2071678"/>
            <a:ext cx="5400684" cy="3643338"/>
          </a:xfrm>
        </p:spPr>
        <p:txBody>
          <a:bodyPr>
            <a:normAutofit fontScale="40000" lnSpcReduction="20000"/>
          </a:bodyPr>
          <a:lstStyle/>
          <a:p>
            <a:pPr fontAlgn="base"/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Жизненным девизом Гагарина стала фраза, записанная им в дневнике незадолго до гибели, 12 марта: "Нет у меня сильнее влечения, чем желание летать. Летчик должен летать. Всегда летать."</a:t>
            </a:r>
          </a:p>
          <a:p>
            <a:pPr fontAlgn="base"/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27 марта 1968 года он погиб при невыясненных обстоятельствах вблизи деревни Новоселово </a:t>
            </a:r>
            <a:r>
              <a:rPr lang="ru-RU" sz="5000" dirty="0" err="1">
                <a:latin typeface="Times New Roman" pitchFamily="18" charset="0"/>
                <a:cs typeface="Times New Roman" pitchFamily="18" charset="0"/>
              </a:rPr>
              <a:t>Киржачского</a:t>
            </a: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 района Владимирской области во время одного из тренировочных полетов. </a:t>
            </a:r>
            <a:endParaRPr lang="ru-RU" sz="5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Похоронен </a:t>
            </a:r>
            <a:r>
              <a:rPr lang="ru-RU" sz="5000" dirty="0">
                <a:latin typeface="Times New Roman" pitchFamily="18" charset="0"/>
                <a:cs typeface="Times New Roman" pitchFamily="18" charset="0"/>
              </a:rPr>
              <a:t>у Кремлевской стены на Красной площади.</a:t>
            </a:r>
          </a:p>
          <a:p>
            <a:endParaRPr lang="ru-RU" dirty="0"/>
          </a:p>
        </p:txBody>
      </p:sp>
      <p:pic>
        <p:nvPicPr>
          <p:cNvPr id="18434" name="Picture 2" descr="http://v-pisarevka.com/_nw/17/686905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3000364" cy="41225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209</Words>
  <Application>Microsoft Office PowerPoint</Application>
  <PresentationFormat>Экран (4:3)</PresentationFormat>
  <Paragraphs>25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Техническая</vt:lpstr>
      <vt:lpstr>Удивительный мир-космос</vt:lpstr>
      <vt:lpstr>Первый полёт человека в космос</vt:lpstr>
      <vt:lpstr>Автобиография</vt:lpstr>
      <vt:lpstr>Подвиг Ю.А.Гагарина</vt:lpstr>
      <vt:lpstr>Слайд 5</vt:lpstr>
      <vt:lpstr>Летчик должен летать. Всегда летать.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Первый полёт человека в космос</dc:title>
  <dc:creator>User</dc:creator>
  <cp:lastModifiedBy>User</cp:lastModifiedBy>
  <cp:revision>7</cp:revision>
  <dcterms:created xsi:type="dcterms:W3CDTF">2016-04-11T18:48:56Z</dcterms:created>
  <dcterms:modified xsi:type="dcterms:W3CDTF">2016-04-11T19:41:48Z</dcterms:modified>
</cp:coreProperties>
</file>