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4" r:id="rId4"/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A2B22-1BD2-4D2D-A706-AC05912ED666}" type="datetimeFigureOut">
              <a:rPr lang="ru-RU" smtClean="0"/>
              <a:pPr/>
              <a:t>09.02.2018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6BF37-1291-4FC9-8B6B-BEE4577672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A2B22-1BD2-4D2D-A706-AC05912ED666}" type="datetimeFigureOut">
              <a:rPr lang="ru-RU" smtClean="0"/>
              <a:pPr/>
              <a:t>09.02.2018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6BF37-1291-4FC9-8B6B-BEE4577672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A2B22-1BD2-4D2D-A706-AC05912ED666}" type="datetimeFigureOut">
              <a:rPr lang="ru-RU" smtClean="0"/>
              <a:pPr/>
              <a:t>09.02.2018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6BF37-1291-4FC9-8B6B-BEE4577672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A2B22-1BD2-4D2D-A706-AC05912ED666}" type="datetimeFigureOut">
              <a:rPr lang="ru-RU" smtClean="0"/>
              <a:pPr/>
              <a:t>09.02.2018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6BF37-1291-4FC9-8B6B-BEE4577672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A2B22-1BD2-4D2D-A706-AC05912ED666}" type="datetimeFigureOut">
              <a:rPr lang="ru-RU" smtClean="0"/>
              <a:pPr/>
              <a:t>09.02.2018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6BF37-1291-4FC9-8B6B-BEE4577672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A2B22-1BD2-4D2D-A706-AC05912ED666}" type="datetimeFigureOut">
              <a:rPr lang="ru-RU" smtClean="0"/>
              <a:pPr/>
              <a:t>09.02.2018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6BF37-1291-4FC9-8B6B-BEE4577672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A2B22-1BD2-4D2D-A706-AC05912ED666}" type="datetimeFigureOut">
              <a:rPr lang="ru-RU" smtClean="0"/>
              <a:pPr/>
              <a:t>09.02.2018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6BF37-1291-4FC9-8B6B-BEE4577672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A2B22-1BD2-4D2D-A706-AC05912ED666}" type="datetimeFigureOut">
              <a:rPr lang="ru-RU" smtClean="0"/>
              <a:pPr/>
              <a:t>09.02.2018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6BF37-1291-4FC9-8B6B-BEE4577672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A2B22-1BD2-4D2D-A706-AC05912ED666}" type="datetimeFigureOut">
              <a:rPr lang="ru-RU" smtClean="0"/>
              <a:pPr/>
              <a:t>09.02.2018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6BF37-1291-4FC9-8B6B-BEE4577672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A2B22-1BD2-4D2D-A706-AC05912ED666}" type="datetimeFigureOut">
              <a:rPr lang="ru-RU" smtClean="0"/>
              <a:pPr/>
              <a:t>09.02.2018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6BF37-1291-4FC9-8B6B-BEE4577672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A2B22-1BD2-4D2D-A706-AC05912ED666}" type="datetimeFigureOut">
              <a:rPr lang="ru-RU" smtClean="0"/>
              <a:pPr/>
              <a:t>09.02.2018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6BF37-1291-4FC9-8B6B-BEE4577672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AA2B22-1BD2-4D2D-A706-AC05912ED666}" type="datetimeFigureOut">
              <a:rPr lang="ru-RU" smtClean="0"/>
              <a:pPr/>
              <a:t>09.02.2018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6BF37-1291-4FC9-8B6B-BEE4577672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85786" y="214291"/>
            <a:ext cx="77867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SCN4378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4378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224" y="1285836"/>
            <a:ext cx="7429552" cy="557216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71472" y="0"/>
            <a:ext cx="80010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Оформить работу дополнительными изображениями (трава, цветы,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солнце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птицы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и т. д) 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e7_d9abb10d_orig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662" y="1142984"/>
            <a:ext cx="2143140" cy="2143140"/>
          </a:xfrm>
          <a:prstGeom prst="rect">
            <a:avLst/>
          </a:prstGeom>
        </p:spPr>
      </p:pic>
      <p:pic>
        <p:nvPicPr>
          <p:cNvPr id="3" name="Рисунок 2" descr="1201081713child_plastili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3570" y="3571876"/>
            <a:ext cx="3071834" cy="3071834"/>
          </a:xfrm>
          <a:prstGeom prst="rect">
            <a:avLst/>
          </a:prstGeom>
        </p:spPr>
      </p:pic>
      <p:pic>
        <p:nvPicPr>
          <p:cNvPr id="4" name="Рисунок 3" descr="203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5074" y="642918"/>
            <a:ext cx="2286016" cy="2564313"/>
          </a:xfrm>
          <a:prstGeom prst="rect">
            <a:avLst/>
          </a:prstGeom>
        </p:spPr>
      </p:pic>
      <p:pic>
        <p:nvPicPr>
          <p:cNvPr id="7" name="Рисунок 6" descr="600060_x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4071918"/>
            <a:ext cx="2786082" cy="278608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571604" y="142852"/>
            <a:ext cx="564360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оборудование</a:t>
            </a:r>
            <a:endParaRPr lang="ru-RU" sz="36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000232" y="2571744"/>
            <a:ext cx="187442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cap="none" spc="0" dirty="0" smtClean="0">
                <a:ln w="10541" cmpd="sng">
                  <a:solidFill>
                    <a:schemeClr val="tx1"/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карандаш</a:t>
            </a:r>
            <a:endParaRPr lang="ru-RU" sz="3200" cap="none" spc="0" dirty="0">
              <a:ln w="10541" cmpd="sng">
                <a:solidFill>
                  <a:schemeClr val="tx1"/>
                </a:solidFill>
                <a:prstDash val="solid"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429124" y="1000108"/>
            <a:ext cx="17538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200" dirty="0" smtClean="0">
                <a:ln w="10541" cmpd="sng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картинка</a:t>
            </a:r>
            <a:endParaRPr lang="ru-RU" sz="3200" dirty="0">
              <a:ln w="10541" cmpd="sng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857488" y="4857760"/>
            <a:ext cx="2426882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cap="none" spc="0" dirty="0" smtClean="0">
                <a:ln w="10541" cmpd="sng">
                  <a:solidFill>
                    <a:schemeClr val="tx1"/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одноразовая </a:t>
            </a:r>
          </a:p>
          <a:p>
            <a:pPr algn="ctr"/>
            <a:r>
              <a:rPr lang="ru-RU" sz="3200" cap="none" spc="0" dirty="0" smtClean="0">
                <a:ln w="10541" cmpd="sng">
                  <a:solidFill>
                    <a:schemeClr val="tx1"/>
                  </a:solidFill>
                  <a:prstDash val="solid"/>
                </a:ln>
                <a:effectLst/>
                <a:latin typeface="Times New Roman" pitchFamily="18" charset="0"/>
                <a:cs typeface="Times New Roman" pitchFamily="18" charset="0"/>
              </a:rPr>
              <a:t> тарелка</a:t>
            </a:r>
            <a:endParaRPr lang="ru-RU" sz="3200" cap="none" spc="0" dirty="0">
              <a:ln w="10541" cmpd="sng">
                <a:solidFill>
                  <a:schemeClr val="tx1"/>
                </a:solidFill>
                <a:prstDash val="solid"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643570" y="3357562"/>
            <a:ext cx="201850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пластилин</a:t>
            </a:r>
            <a:endParaRPr lang="ru-RU" sz="3200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4359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5852" y="1785926"/>
            <a:ext cx="6429419" cy="482206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71472" y="214290"/>
            <a:ext cx="78581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Ход работы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 одноразовой тарелке  простым карандашом нарисовать контур рисунка.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0"/>
            <a:ext cx="84296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Выложить ствол дерева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тонкими жгутиками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пластилина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4" name="Рисунок 3" descr="DSCN4366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538" y="1285860"/>
            <a:ext cx="7215238" cy="541142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14290"/>
            <a:ext cx="850112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Горошинами изобразить листву </a:t>
            </a:r>
            <a:r>
              <a:rPr lang="ru-RU" sz="3200" b="1" dirty="0" smtClean="0"/>
              <a:t>деревьев</a:t>
            </a:r>
            <a:r>
              <a:rPr lang="en-US" sz="3200" b="1" dirty="0" smtClean="0"/>
              <a:t>.</a:t>
            </a:r>
          </a:p>
          <a:p>
            <a:pPr algn="ctr"/>
            <a:endParaRPr lang="ru-RU" dirty="0"/>
          </a:p>
        </p:txBody>
      </p:sp>
      <p:pic>
        <p:nvPicPr>
          <p:cNvPr id="5" name="Рисунок 4" descr="DSCN4368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786" y="785794"/>
            <a:ext cx="7715305" cy="589430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571604" y="1643051"/>
            <a:ext cx="5857916" cy="1315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Маленькие кусочки пластилина раскатать между двумя пальцами</a:t>
            </a:r>
            <a:r>
              <a:rPr lang="ru-RU" sz="2800" dirty="0" smtClean="0"/>
              <a:t>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4369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57290" y="214290"/>
            <a:ext cx="68580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Можно использовать два оттенка зелёного цвета.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437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4714876" cy="3536157"/>
          </a:xfrm>
          <a:prstGeom prst="rect">
            <a:avLst/>
          </a:prstGeom>
        </p:spPr>
      </p:pic>
      <p:pic>
        <p:nvPicPr>
          <p:cNvPr id="3" name="Рисунок 2" descr="DSCN437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6182" y="2839636"/>
            <a:ext cx="5357818" cy="401836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85786" y="2967335"/>
            <a:ext cx="8116471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Заполняем  всё  свободное  пространство</a:t>
            </a:r>
            <a:r>
              <a:rPr lang="en-US" sz="3200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ln w="12700">
                <a:solidFill>
                  <a:schemeClr val="tx1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N437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1770" y="2285992"/>
            <a:ext cx="6072230" cy="435008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85720" y="214290"/>
            <a:ext cx="8501122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Когда крона дерева будет готова, изображаем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яблочки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/>
              <a:t>Отщипнуть небольшие кусочки желтого и красного цветов</a:t>
            </a:r>
            <a:r>
              <a:rPr lang="en-US" sz="2800" b="1" dirty="0" smtClean="0"/>
              <a:t>.</a:t>
            </a:r>
          </a:p>
          <a:p>
            <a:r>
              <a:rPr lang="en-US" sz="2800" b="1" dirty="0" smtClean="0"/>
              <a:t>C</a:t>
            </a:r>
            <a:r>
              <a:rPr lang="ru-RU" sz="2800" b="1" dirty="0" smtClean="0"/>
              <a:t>оединить </a:t>
            </a:r>
            <a:r>
              <a:rPr lang="ru-RU" sz="2800" b="1" dirty="0"/>
              <a:t>их, скатать в шарик между двумя </a:t>
            </a:r>
            <a:r>
              <a:rPr lang="ru-RU" sz="2800" b="1" dirty="0" smtClean="0"/>
              <a:t>пальцами</a:t>
            </a:r>
            <a:r>
              <a:rPr lang="en-US" sz="2800" b="1" dirty="0" smtClean="0"/>
              <a:t>.</a:t>
            </a:r>
            <a:r>
              <a:rPr lang="ru-RU" sz="2800" b="1" dirty="0" smtClean="0"/>
              <a:t> </a:t>
            </a:r>
          </a:p>
          <a:p>
            <a:r>
              <a:rPr lang="ru-RU" sz="2800" b="1" dirty="0" smtClean="0"/>
              <a:t>Прикрепить на дерево</a:t>
            </a:r>
            <a:r>
              <a:rPr lang="en-US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SCN4374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103</Words>
  <Application>Microsoft Office PowerPoint</Application>
  <PresentationFormat>Экран (4:3)</PresentationFormat>
  <Paragraphs>20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Ольга</cp:lastModifiedBy>
  <cp:revision>10</cp:revision>
  <dcterms:created xsi:type="dcterms:W3CDTF">2014-03-20T05:08:02Z</dcterms:created>
  <dcterms:modified xsi:type="dcterms:W3CDTF">2018-02-09T19:47:55Z</dcterms:modified>
</cp:coreProperties>
</file>