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71" r:id="rId7"/>
    <p:sldId id="272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963" autoAdjust="0"/>
  </p:normalViewPr>
  <p:slideViewPr>
    <p:cSldViewPr snapToGrid="0">
      <p:cViewPr varScale="1">
        <p:scale>
          <a:sx n="89" d="100"/>
          <a:sy n="89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26D8E-DEAB-41FD-BC80-6F833D722F9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6B1D6-D1F4-4479-B9AE-731A8391AB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675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996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Люди рыхлят землю в горшочках , чтобы корни могли дышать , </a:t>
            </a:r>
          </a:p>
          <a:p>
            <a:r>
              <a:rPr lang="ru-RU" dirty="0" smtClean="0"/>
              <a:t>протирают листья влажной тряпочкой или обмахивают кисточкой.</a:t>
            </a:r>
          </a:p>
          <a:p>
            <a:r>
              <a:rPr lang="ru-RU" dirty="0" smtClean="0"/>
              <a:t>А еще растениям нужен солнечный свет , поэтому их ставят на окно или рядом с ним.</a:t>
            </a:r>
          </a:p>
          <a:p>
            <a:r>
              <a:rPr lang="ru-RU" dirty="0" smtClean="0"/>
              <a:t>Послушайте стихотворение о том , как ухаживает за растениями девочка Катя.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962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теперь немного отдохнем . </a:t>
            </a:r>
            <a:r>
              <a:rPr lang="ru-RU" dirty="0" err="1" smtClean="0"/>
              <a:t>Физминутка</a:t>
            </a:r>
            <a:r>
              <a:rPr lang="ru-RU" dirty="0" smtClean="0"/>
              <a:t> </a:t>
            </a:r>
            <a:r>
              <a:rPr lang="ru-RU" baseline="0" dirty="0" smtClean="0"/>
              <a:t> «Цветочки». Пройдите на ковер , присядьте на корточки, </a:t>
            </a:r>
          </a:p>
          <a:p>
            <a:r>
              <a:rPr lang="ru-RU" baseline="0" dirty="0" smtClean="0"/>
              <a:t>закройте глаза и представьте ,что вы маленькие </a:t>
            </a:r>
            <a:r>
              <a:rPr lang="ru-RU" baseline="0" dirty="0" err="1" smtClean="0"/>
              <a:t>цветочки.Открываем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глаза,встаем</a:t>
            </a:r>
            <a:r>
              <a:rPr lang="ru-RU" baseline="0" dirty="0" smtClean="0"/>
              <a:t> ,руки сомкнуты ,тянемся </a:t>
            </a:r>
            <a:r>
              <a:rPr lang="ru-RU" baseline="0" dirty="0" err="1" smtClean="0"/>
              <a:t>вверх,затем</a:t>
            </a:r>
            <a:r>
              <a:rPr lang="ru-RU" baseline="0" dirty="0" smtClean="0"/>
              <a:t> наклоны влево-</a:t>
            </a:r>
            <a:r>
              <a:rPr lang="ru-RU" baseline="0" dirty="0" err="1" smtClean="0"/>
              <a:t>вправо,наклон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вперед,выпрямляемся,руки</a:t>
            </a:r>
            <a:r>
              <a:rPr lang="ru-RU" baseline="0" dirty="0" smtClean="0"/>
              <a:t> разводим в стороны и  улыбаемся ,как цветок ( артикуляционное упр. «Лягушка»),а теперь как солнышко («Бегемот», «Заборчик»).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290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Посмотрите , какая у нас есть картина.( « В уголке природы»).</a:t>
            </a:r>
          </a:p>
          <a:p>
            <a:r>
              <a:rPr lang="ru-RU" dirty="0" smtClean="0"/>
              <a:t>Кого вы видите на картинке? Куда пришли дети? Что делают девочки? Какие цветы вы видите в уголке природы? (Фиалки , </a:t>
            </a:r>
            <a:r>
              <a:rPr lang="ru-RU" dirty="0" err="1" smtClean="0"/>
              <a:t>толстянку</a:t>
            </a:r>
            <a:r>
              <a:rPr lang="ru-RU" dirty="0" smtClean="0"/>
              <a:t> , розан).</a:t>
            </a:r>
          </a:p>
          <a:p>
            <a:r>
              <a:rPr lang="ru-RU" dirty="0" smtClean="0"/>
              <a:t>Правильно. Есть еще и другие красивые растения . Посмотрите на них .Это традесканция, </a:t>
            </a:r>
            <a:r>
              <a:rPr lang="ru-RU" dirty="0" err="1" smtClean="0"/>
              <a:t>хлорофитум</a:t>
            </a:r>
            <a:r>
              <a:rPr lang="ru-RU" dirty="0" smtClean="0"/>
              <a:t> , папоротник.</a:t>
            </a:r>
          </a:p>
          <a:p>
            <a:r>
              <a:rPr lang="ru-RU" dirty="0" smtClean="0"/>
              <a:t>А что</a:t>
            </a:r>
            <a:r>
              <a:rPr lang="ru-RU" baseline="0" dirty="0" smtClean="0"/>
              <a:t> делает мальчик в уголке природы?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226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Верно , мальчик кормит рыбок . А каких рыбок вы видите в аквариуме?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23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Давайте расскажем о девочке ,которую мы видим на картинке справа. Как она одета ? Что она делает?</a:t>
            </a:r>
          </a:p>
          <a:p>
            <a:r>
              <a:rPr lang="ru-RU" dirty="0" smtClean="0"/>
              <a:t>Теперь</a:t>
            </a:r>
            <a:r>
              <a:rPr lang="ru-RU" baseline="0" dirty="0" smtClean="0"/>
              <a:t> так же  расскажите о девочке , которая стоит у окна.</a:t>
            </a:r>
          </a:p>
          <a:p>
            <a:r>
              <a:rPr lang="ru-RU" baseline="0" dirty="0" smtClean="0"/>
              <a:t>А кто может рассказать о мальчике?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2812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</a:t>
            </a:r>
            <a:r>
              <a:rPr lang="ru-RU" baseline="0" dirty="0" smtClean="0"/>
              <a:t> очень  хорошо рассказали о детях . А теперь посмотрите , как красиво в уголке природы , как много цветов , как цветут фиалки ,</a:t>
            </a:r>
          </a:p>
          <a:p>
            <a:r>
              <a:rPr lang="ru-RU" baseline="0" dirty="0" smtClean="0"/>
              <a:t> какие сочные  листья у </a:t>
            </a:r>
            <a:r>
              <a:rPr lang="ru-RU" baseline="0" dirty="0" err="1" smtClean="0"/>
              <a:t>толстянки</a:t>
            </a:r>
            <a:r>
              <a:rPr lang="ru-RU" baseline="0" dirty="0" smtClean="0"/>
              <a:t> . Дети хорошо ухаживают за растениями. Давайте попробуем повторить все , что  мы рассказали об уголке природы и о детях , </a:t>
            </a:r>
          </a:p>
          <a:p>
            <a:r>
              <a:rPr lang="ru-RU" baseline="0" dirty="0" smtClean="0"/>
              <a:t>чтобы получился красивый рассказ.</a:t>
            </a:r>
          </a:p>
          <a:p>
            <a:r>
              <a:rPr lang="ru-RU" baseline="0" dirty="0" smtClean="0"/>
              <a:t>Кто может повторить рассказ целиком ? (Возможен вариант-рассказать вместе , договаривая предложения). </a:t>
            </a:r>
          </a:p>
          <a:p>
            <a:r>
              <a:rPr lang="ru-RU" b="1" i="1" baseline="0" dirty="0" smtClean="0"/>
              <a:t>Дети пришли в уголок </a:t>
            </a:r>
            <a:r>
              <a:rPr lang="ru-RU" b="1" i="1" baseline="0" dirty="0" err="1" smtClean="0"/>
              <a:t>природы.Там</a:t>
            </a:r>
            <a:r>
              <a:rPr lang="ru-RU" b="1" i="1" baseline="0" dirty="0" smtClean="0"/>
              <a:t> было </a:t>
            </a:r>
            <a:r>
              <a:rPr lang="ru-RU" b="1" i="1" baseline="0" dirty="0" err="1" smtClean="0"/>
              <a:t>красиво,много</a:t>
            </a:r>
            <a:r>
              <a:rPr lang="ru-RU" b="1" i="1" baseline="0" dirty="0" smtClean="0"/>
              <a:t> </a:t>
            </a:r>
            <a:r>
              <a:rPr lang="ru-RU" b="1" i="1" baseline="0" dirty="0" err="1" smtClean="0"/>
              <a:t>цветов,аквариум</a:t>
            </a:r>
            <a:r>
              <a:rPr lang="ru-RU" b="1" i="1" baseline="0" dirty="0" smtClean="0"/>
              <a:t> с рыбками.</a:t>
            </a:r>
          </a:p>
          <a:p>
            <a:r>
              <a:rPr lang="ru-RU" b="1" i="1" baseline="0" dirty="0" smtClean="0"/>
              <a:t>Девочка в синем сарафане стала опрыскивать цветок.</a:t>
            </a:r>
          </a:p>
          <a:p>
            <a:r>
              <a:rPr lang="ru-RU" b="1" i="1" baseline="0" dirty="0" smtClean="0"/>
              <a:t>А девочка в голубом сарафане взяла красную лейку и поливает </a:t>
            </a:r>
            <a:r>
              <a:rPr lang="ru-RU" b="1" i="1" baseline="0" dirty="0" err="1" smtClean="0"/>
              <a:t>толстянку</a:t>
            </a:r>
            <a:r>
              <a:rPr lang="ru-RU" b="1" i="1" baseline="0" dirty="0" smtClean="0"/>
              <a:t>.</a:t>
            </a:r>
          </a:p>
          <a:p>
            <a:r>
              <a:rPr lang="ru-RU" b="1" i="1" baseline="0" dirty="0" smtClean="0"/>
              <a:t>Мальчик в полосатом комбинезоне кормит рыбок.</a:t>
            </a:r>
          </a:p>
          <a:p>
            <a:r>
              <a:rPr lang="ru-RU" b="1" i="1" baseline="0" dirty="0" smtClean="0"/>
              <a:t>Дети хорошо ухаживают за растениями и </a:t>
            </a:r>
            <a:r>
              <a:rPr lang="ru-RU" b="1" i="1" baseline="0" dirty="0" err="1" smtClean="0"/>
              <a:t>животными,поэтому</a:t>
            </a:r>
            <a:r>
              <a:rPr lang="ru-RU" b="1" i="1" baseline="0" dirty="0" smtClean="0"/>
              <a:t> у них так  красиво в уголке природы.</a:t>
            </a:r>
          </a:p>
          <a:p>
            <a:endParaRPr lang="ru-RU" b="1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507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Кактус</a:t>
            </a:r>
            <a:r>
              <a:rPr lang="ru-RU" baseline="0" dirty="0" smtClean="0"/>
              <a:t> в гости зашел , поможет нам пальчики размять.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3114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Подведем итоги .Вы запомнили ,как называется картина ,которую мы сегодня рассмотрели?</a:t>
            </a:r>
            <a:r>
              <a:rPr lang="ru-RU" baseline="0" dirty="0" smtClean="0"/>
              <a:t> </a:t>
            </a:r>
          </a:p>
          <a:p>
            <a:r>
              <a:rPr lang="ru-RU" baseline="0" dirty="0" smtClean="0"/>
              <a:t>Что делают дети на картине в уголке природы?</a:t>
            </a:r>
          </a:p>
          <a:p>
            <a:r>
              <a:rPr lang="ru-RU" baseline="0" dirty="0" smtClean="0"/>
              <a:t>Вы очень хорошо составили рассказ по картине .Как вы считаете , кто сегодня лучше всех рассказывал? ( дети оценивают работу друг друга.)</a:t>
            </a:r>
          </a:p>
          <a:p>
            <a:r>
              <a:rPr lang="ru-RU" baseline="0" dirty="0" smtClean="0"/>
              <a:t>Что вам еще понравилось на сегодняшнем занятии?</a:t>
            </a:r>
          </a:p>
          <a:p>
            <a:r>
              <a:rPr lang="ru-RU" baseline="0" dirty="0" smtClean="0"/>
              <a:t>Вы сегодня молодцы! Похлопайте себе. А в волшебном сундучке для вас приготовлен сюрприз.</a:t>
            </a:r>
          </a:p>
          <a:p>
            <a:r>
              <a:rPr lang="ru-RU" baseline="0" dirty="0" smtClean="0"/>
              <a:t>Это </a:t>
            </a:r>
            <a:r>
              <a:rPr lang="ru-RU" baseline="0" dirty="0" err="1" smtClean="0"/>
              <a:t>Травянчики</a:t>
            </a:r>
            <a:r>
              <a:rPr lang="ru-RU" baseline="0" dirty="0" smtClean="0"/>
              <a:t> . Мы с вами  в группе сделаем таких же и будем за ними ухаживать.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78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Сегодня мы с вами поговорим о комнатных растениях , об уходе за</a:t>
            </a:r>
            <a:r>
              <a:rPr lang="ru-RU" baseline="0" dirty="0" smtClean="0"/>
              <a:t> ними.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82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Давайте рассмотрим растения . </a:t>
            </a:r>
            <a:r>
              <a:rPr lang="ru-RU" baseline="0" dirty="0" smtClean="0"/>
              <a:t>Вы узнали их ? Покажите и назовите их.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340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Посмотрите на кактусы. Они бывают с колючками и без них. Это неколючие кактусы.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063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это интересное растение –</a:t>
            </a:r>
            <a:r>
              <a:rPr lang="ru-RU" dirty="0" err="1" smtClean="0"/>
              <a:t>толстянка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Посмотрите , какие у него толстые мясистые стебли,</a:t>
            </a:r>
          </a:p>
          <a:p>
            <a:r>
              <a:rPr lang="ru-RU" dirty="0" smtClean="0"/>
              <a:t>а листья овальные ,темно-зеленые ,блестящие. </a:t>
            </a:r>
          </a:p>
          <a:p>
            <a:r>
              <a:rPr lang="ru-RU" dirty="0" smtClean="0"/>
              <a:t>А вы можете рассказать о других растениях ,как это только что сделала я?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925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Это герань. У нее крепкие стебли ,круглые листья и красные цветы.</a:t>
            </a:r>
          </a:p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97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Это фиалка . У нее круглые мягкие листочки и красивые белые цветы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619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 Это </a:t>
            </a:r>
            <a:r>
              <a:rPr lang="ru-RU" baseline="0" dirty="0" err="1" smtClean="0"/>
              <a:t>розан.У</a:t>
            </a:r>
            <a:r>
              <a:rPr lang="ru-RU" baseline="0" dirty="0" smtClean="0"/>
              <a:t> него крепкие стебли и треугольные блестящие листья . А цветы крупные , красные.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74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Чтобы растения были такими красивыми , люди должны за ними ухаживать. Как ухаживают за комнатными цветами?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6B1D6-D1F4-4479-B9AE-731A8391AB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211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01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489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892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3569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365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29587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481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719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05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2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405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126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72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04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42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72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27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3E3AACF-8953-4819-8B3B-03652E642789}" type="datetimeFigureOut">
              <a:rPr lang="ru-RU" smtClean="0"/>
              <a:t>09.02.2018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97D648C-29FB-4078-8EF1-5320F7229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3920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gif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111" y="966460"/>
            <a:ext cx="6156435" cy="50607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46934" y="4987636"/>
            <a:ext cx="1873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 ДОУ №16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Бегунова Н.А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93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207" y="707339"/>
            <a:ext cx="7737230" cy="57236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45416" y="90435"/>
            <a:ext cx="344658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Катя леечку взяла,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цветочки полила.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попьют водички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Цветочки-невелички.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Мягкой тряпочкой листочки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Протирала наша дочка,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Пыль дышать мешает,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Поры закрывает.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Острой палочкой взрыхлила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Землю всю в горшочках.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Катя – умница большая,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дочка.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(Н.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Нищева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3464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563" y="0"/>
            <a:ext cx="112340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0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347" y="196421"/>
            <a:ext cx="8064570" cy="62397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8110" y="4603660"/>
            <a:ext cx="990888" cy="743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0171" y="1442814"/>
            <a:ext cx="731972" cy="5489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81556" y="3099217"/>
            <a:ext cx="769100" cy="7431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0540" y="2443050"/>
            <a:ext cx="1117376" cy="8380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191" y="4238513"/>
            <a:ext cx="1289282" cy="12899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8426" y="1591006"/>
            <a:ext cx="1012345" cy="101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14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3780" y="108220"/>
            <a:ext cx="7978392" cy="67497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908997" cy="24794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9" y="4270376"/>
            <a:ext cx="4074055" cy="258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3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6769" y="311499"/>
            <a:ext cx="8953082" cy="5998866"/>
          </a:xfrm>
          <a:prstGeom prst="rect">
            <a:avLst/>
          </a:prstGeom>
        </p:spPr>
      </p:pic>
      <p:sp>
        <p:nvSpPr>
          <p:cNvPr id="4" name="Стрелка вниз 3"/>
          <p:cNvSpPr/>
          <p:nvPr/>
        </p:nvSpPr>
        <p:spPr>
          <a:xfrm>
            <a:off x="7857811" y="552659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775016" y="2320942"/>
            <a:ext cx="978408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3165232" y="3310932"/>
            <a:ext cx="978408" cy="484632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72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44" y="200968"/>
            <a:ext cx="10952703" cy="52050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644" y="5406014"/>
            <a:ext cx="11632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нужно рассказать о том ,куда пришли дети.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стоит рассказать о растениях и животных ,которые есть в уголке природы.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наконец , можно рассказать о том , что делает каждый из детей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437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7697" y="23312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22620" y="8742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64218" y="261257"/>
            <a:ext cx="6096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КАКТУС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 виду колючий, но добрый внутри,         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Растопырить пальцы, затем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сжать 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кисти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 («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рукопожатие»)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бойся, дружок, на меня посмотри.          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Погрозить пальцем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я и погладить себя не даю,                   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Поочередное соединение всех пальцев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большим, </a:t>
            </a:r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указательного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Зато всех на свете я очень люблю.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же, начиная с мизинца</a:t>
            </a:r>
          </a:p>
          <a:p>
            <a:r>
              <a:rPr lang="ru-RU" dirty="0"/>
              <a:t>                                   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16" y="261257"/>
            <a:ext cx="5835972" cy="62902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880" y="4400605"/>
            <a:ext cx="2914020" cy="215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94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61" y="409896"/>
            <a:ext cx="5404513" cy="5756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654" y="1074508"/>
            <a:ext cx="6183835" cy="404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22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9030" y="969533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1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3578" y="271305"/>
            <a:ext cx="4361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« В уголке природы»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607" y="1071736"/>
            <a:ext cx="3898759" cy="26260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656" y="1071736"/>
            <a:ext cx="3516923" cy="26260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657" y="3878664"/>
            <a:ext cx="3516923" cy="24718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866" y="3878664"/>
            <a:ext cx="3848501" cy="247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9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81" y="318223"/>
            <a:ext cx="3444240" cy="27030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8461" y="1145960"/>
            <a:ext cx="3196881" cy="34457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080" y="3421662"/>
            <a:ext cx="4311830" cy="323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34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26" y="218661"/>
            <a:ext cx="5869967" cy="55342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8993" y="236949"/>
            <a:ext cx="5917255" cy="55342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7165" y="5909144"/>
            <a:ext cx="6825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растение.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 , какие у него стебли , листья , цветы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17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1959" y="896239"/>
            <a:ext cx="666750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9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6272" y="944544"/>
            <a:ext cx="7348695" cy="551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381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57520" y="6024880"/>
            <a:ext cx="537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2392" y="662286"/>
            <a:ext cx="7134411" cy="600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7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706" y="152935"/>
            <a:ext cx="9223499" cy="654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705</TotalTime>
  <Words>798</Words>
  <Application>Microsoft Office PowerPoint</Application>
  <PresentationFormat>Широкоэкранный</PresentationFormat>
  <Paragraphs>90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83</cp:revision>
  <dcterms:created xsi:type="dcterms:W3CDTF">2017-12-08T19:54:35Z</dcterms:created>
  <dcterms:modified xsi:type="dcterms:W3CDTF">2018-02-09T19:05:12Z</dcterms:modified>
</cp:coreProperties>
</file>