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65" r:id="rId2"/>
    <p:sldId id="266" r:id="rId3"/>
    <p:sldId id="267" r:id="rId4"/>
    <p:sldId id="269" r:id="rId5"/>
    <p:sldId id="270" r:id="rId6"/>
    <p:sldId id="271" r:id="rId7"/>
    <p:sldId id="273" r:id="rId8"/>
    <p:sldId id="274" r:id="rId9"/>
  </p:sldIdLst>
  <p:sldSz cx="9144000" cy="5143500" type="screen16x9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87621" autoAdjust="0"/>
  </p:normalViewPr>
  <p:slideViewPr>
    <p:cSldViewPr>
      <p:cViewPr varScale="1">
        <p:scale>
          <a:sx n="86" d="100"/>
          <a:sy n="86" d="100"/>
        </p:scale>
        <p:origin x="-798" y="-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A8ADFD5B-A66C-449C-B6E8-FB716D07777D}" type="datetimeFigureOut">
              <a:pPr/>
              <a:t>09.02.2018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CA5D3BF3-D352-46FC-8343-31F56E6730EA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087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ru-RU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ru-RU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ru-RU">
                <a:solidFill>
                  <a:srgbClr val="FFFFFF"/>
                </a:solidFill>
              </a:rPr>
              <a:pPr algn="ctr"/>
              <a:t>09.02.2018</a:t>
            </a:fld>
            <a:endParaRPr kumimoji="0" lang="ru-RU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ru-RU" cap="all" baseline="0"/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pPr/>
              <a:t>09.02.2018</a:t>
            </a:fld>
            <a:endParaRPr kumimoji="0" lang="ru-RU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ru-RU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ru-RU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ru-RU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ru-RU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pPr/>
              <a:t>09.02.2018</a:t>
            </a:fld>
            <a:endParaRPr kumimoji="0"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ru-RU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24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09.02.2018</a:t>
            </a:fld>
            <a:endParaRPr kumimoji="0"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ru-RU"/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09.02.2018</a:t>
            </a:fld>
            <a:endParaRPr kumimoji="0"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pPr/>
              <a:t>09.02.2018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pPr/>
              <a:t>09.02.2018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ru-RU" sz="4200" b="0"/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pPr/>
              <a:t>09.02.2018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ru-RU" sz="1800"/>
            </a:lvl1pPr>
            <a:lvl2pPr eaLnBrk="1" latinLnBrk="0" hangingPunct="1">
              <a:buNone/>
              <a:defRPr kumimoji="0" lang="ru-RU" sz="1200"/>
            </a:lvl2pPr>
            <a:lvl3pPr eaLnBrk="1" latinLnBrk="0" hangingPunct="1">
              <a:buNone/>
              <a:defRPr kumimoji="0" lang="ru-RU" sz="1000"/>
            </a:lvl3pPr>
            <a:lvl4pPr eaLnBrk="1" latinLnBrk="0" hangingPunct="1">
              <a:buNone/>
              <a:defRPr kumimoji="0" lang="ru-RU" sz="900"/>
            </a:lvl4pPr>
            <a:lvl5pPr eaLnBrk="1" latinLnBrk="0" hangingPunct="1">
              <a:buNone/>
              <a:defRPr kumimoji="0" lang="ru-RU" sz="9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ru-RU"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ru-RU" sz="1700"/>
            </a:lvl1pPr>
            <a:lvl2pPr eaLnBrk="1" latinLnBrk="0" hangingPunct="1">
              <a:buFontTx/>
              <a:buNone/>
              <a:defRPr kumimoji="0" lang="ru-RU" sz="1200"/>
            </a:lvl2pPr>
            <a:lvl3pPr eaLnBrk="1" latinLnBrk="0" hangingPunct="1">
              <a:buFontTx/>
              <a:buNone/>
              <a:defRPr kumimoji="0" lang="ru-RU" sz="1000"/>
            </a:lvl3pPr>
            <a:lvl4pPr eaLnBrk="1" latinLnBrk="0" hangingPunct="1">
              <a:buFontTx/>
              <a:buNone/>
              <a:defRPr kumimoji="0" lang="ru-RU" sz="900"/>
            </a:lvl4pPr>
            <a:lvl5pPr eaLnBrk="1" latinLnBrk="0" hangingPunct="1">
              <a:buFontTx/>
              <a:buNone/>
              <a:defRPr kumimoji="0" lang="ru-RU" sz="9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ru-RU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pPr/>
              <a:t>09.02.2018</a:t>
            </a:fld>
            <a:endParaRPr kumimoji="0"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 eaLnBrk="1" latinLnBrk="0" hangingPunct="1">
              <a:defRPr kumimoji="0" lang="ru-RU" sz="2800"/>
            </a:lvl1pPr>
            <a:extLst/>
          </a:lstStyle>
          <a:p>
            <a:pPr algn="ctr"/>
            <a:fld id="{8F82E0A0-C266-4798-8C8F-B9F91E9DA37E}" type="slidenum">
              <a:rPr kumimoji="0" lang="ru-RU" sz="28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kumimoji="0"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ru-RU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pPr/>
              <a:t>09.02.2018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ru-RU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ru-RU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ru-RU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ru-RU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ru-RU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ru-RU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ПУТЕШЕСТВИЕ ПО СТРАНЕ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2697480" lvl="8" indent="0" algn="ctr">
              <a:buNone/>
            </a:pPr>
            <a:endParaRPr lang="ru-RU" dirty="0"/>
          </a:p>
          <a:p>
            <a:pPr marL="2697480" lvl="8" indent="0" algn="ctr">
              <a:buNone/>
            </a:pPr>
            <a:endParaRPr lang="ru-RU" dirty="0" smtClean="0"/>
          </a:p>
          <a:p>
            <a:pPr marL="2697480" lvl="8" indent="0" algn="ctr">
              <a:buNone/>
            </a:pPr>
            <a:endParaRPr lang="ru-RU" dirty="0"/>
          </a:p>
          <a:p>
            <a:pPr marL="2697480" lvl="8" indent="0" algn="ctr">
              <a:buNone/>
            </a:pPr>
            <a:endParaRPr lang="ru-RU" dirty="0" smtClean="0"/>
          </a:p>
          <a:p>
            <a:pPr marL="2697480" lvl="8" indent="0" algn="ctr">
              <a:buNone/>
            </a:pPr>
            <a:endParaRPr lang="ru-RU" dirty="0"/>
          </a:p>
          <a:p>
            <a:pPr marL="2697480" lvl="8" indent="0" algn="ctr">
              <a:buNone/>
            </a:pPr>
            <a:endParaRPr lang="ru-RU" dirty="0" smtClean="0"/>
          </a:p>
          <a:p>
            <a:pPr marL="2697480" lvl="8" indent="0" algn="ctr">
              <a:buNone/>
            </a:pPr>
            <a:r>
              <a:rPr lang="ru-RU" dirty="0" smtClean="0"/>
              <a:t>                                               Подготовила учитель </a:t>
            </a:r>
          </a:p>
          <a:p>
            <a:pPr marL="2697480" lvl="8" indent="0" algn="ctr">
              <a:buNone/>
            </a:pPr>
            <a:r>
              <a:rPr lang="ru-RU" dirty="0" smtClean="0"/>
              <a:t>                                               начальных классов</a:t>
            </a:r>
          </a:p>
          <a:p>
            <a:pPr marL="2697480" lvl="8" indent="0" algn="ctr">
              <a:buNone/>
            </a:pPr>
            <a:r>
              <a:rPr lang="ru-RU" dirty="0" smtClean="0"/>
              <a:t>                                           МОУ «Школа-гимназия №6»</a:t>
            </a:r>
          </a:p>
          <a:p>
            <a:pPr marL="2697480" lvl="8" indent="0" algn="ctr">
              <a:buNone/>
            </a:pPr>
            <a:r>
              <a:rPr lang="ru-RU" dirty="0" smtClean="0"/>
              <a:t>                                             </a:t>
            </a:r>
            <a:r>
              <a:rPr lang="ru-RU" dirty="0" err="1" smtClean="0"/>
              <a:t>Ручко</a:t>
            </a:r>
            <a:r>
              <a:rPr lang="ru-RU" dirty="0" smtClean="0"/>
              <a:t> А.А.</a:t>
            </a:r>
          </a:p>
          <a:p>
            <a:pPr marL="2697480" lvl="8" indent="0" algn="ctr"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026" name="Picture 2" descr="C:\Users\Алевтина\Desktop\1398381382_suschest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9622"/>
            <a:ext cx="4968552" cy="315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52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/>
              <a:t/>
            </a:r>
            <a:br>
              <a:rPr lang="ru-RU" b="1" i="1" u="sng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РЕКА «ЧИСТОПИСАНИЯ»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75606"/>
            <a:ext cx="799288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6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Фф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 феврале зима с весной</a:t>
            </a:r>
          </a:p>
          <a:p>
            <a:pPr marL="0" indent="0">
              <a:buNone/>
            </a:pPr>
            <a:r>
              <a:rPr lang="ru-RU" dirty="0" smtClean="0"/>
              <a:t> встретятся впервой.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7614"/>
            <a:ext cx="2766143" cy="348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55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село «Орфографическое»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ИГРА «КТО? ЧТО?»</a:t>
            </a:r>
          </a:p>
          <a:p>
            <a:pPr marL="0" indent="0">
              <a:buNone/>
            </a:pPr>
            <a:r>
              <a:rPr lang="ru-RU" dirty="0"/>
              <a:t>В..</a:t>
            </a:r>
            <a:r>
              <a:rPr lang="ru-RU" dirty="0" err="1"/>
              <a:t>лна</a:t>
            </a:r>
            <a:r>
              <a:rPr lang="ru-RU" dirty="0"/>
              <a:t>, </a:t>
            </a:r>
            <a:r>
              <a:rPr lang="ru-RU" dirty="0" err="1"/>
              <a:t>утю</a:t>
            </a:r>
            <a:r>
              <a:rPr lang="ru-RU" dirty="0"/>
              <a:t>.., сер..</a:t>
            </a:r>
            <a:r>
              <a:rPr lang="ru-RU" dirty="0" err="1"/>
              <a:t>це</a:t>
            </a:r>
            <a:r>
              <a:rPr lang="ru-RU" dirty="0"/>
              <a:t>, в..</a:t>
            </a:r>
            <a:r>
              <a:rPr lang="ru-RU" dirty="0" err="1"/>
              <a:t>дро</a:t>
            </a:r>
            <a:r>
              <a:rPr lang="ru-RU" dirty="0"/>
              <a:t>, </a:t>
            </a:r>
            <a:r>
              <a:rPr lang="ru-RU" dirty="0" err="1"/>
              <a:t>кни</a:t>
            </a:r>
            <a:r>
              <a:rPr lang="ru-RU" dirty="0"/>
              <a:t>..ка, со..</a:t>
            </a:r>
            <a:r>
              <a:rPr lang="ru-RU" dirty="0" err="1"/>
              <a:t>нце</a:t>
            </a:r>
            <a:r>
              <a:rPr lang="ru-RU" dirty="0"/>
              <a:t>, к..</a:t>
            </a:r>
            <a:r>
              <a:rPr lang="ru-RU" dirty="0" err="1"/>
              <a:t>вёр</a:t>
            </a:r>
            <a:r>
              <a:rPr lang="ru-RU" dirty="0"/>
              <a:t>, </a:t>
            </a:r>
            <a:r>
              <a:rPr lang="ru-RU" dirty="0" err="1"/>
              <a:t>тра</a:t>
            </a:r>
            <a:r>
              <a:rPr lang="ru-RU" dirty="0"/>
              <a:t>..ка, </a:t>
            </a:r>
            <a:r>
              <a:rPr lang="ru-RU" dirty="0" err="1"/>
              <a:t>мес</a:t>
            </a:r>
            <a:r>
              <a:rPr lang="ru-RU" dirty="0"/>
              <a:t>..</a:t>
            </a:r>
            <a:r>
              <a:rPr lang="ru-RU" dirty="0" err="1"/>
              <a:t>ность</a:t>
            </a:r>
            <a:r>
              <a:rPr lang="ru-RU" dirty="0"/>
              <a:t>, </a:t>
            </a:r>
            <a:r>
              <a:rPr lang="ru-RU" dirty="0" err="1"/>
              <a:t>стр</a:t>
            </a:r>
            <a:r>
              <a:rPr lang="ru-RU" dirty="0"/>
              <a:t>..ла, </a:t>
            </a:r>
            <a:r>
              <a:rPr lang="ru-RU" dirty="0" err="1"/>
              <a:t>яго</a:t>
            </a:r>
            <a:r>
              <a:rPr lang="ru-RU" dirty="0"/>
              <a:t>..ка, </a:t>
            </a:r>
            <a:r>
              <a:rPr lang="ru-RU" dirty="0" err="1"/>
              <a:t>вес..ник</a:t>
            </a:r>
            <a:r>
              <a:rPr lang="ru-RU" dirty="0"/>
              <a:t>, </a:t>
            </a:r>
            <a:r>
              <a:rPr lang="ru-RU" dirty="0" err="1"/>
              <a:t>пл</a:t>
            </a:r>
            <a:r>
              <a:rPr lang="ru-RU" dirty="0"/>
              <a:t>..</a:t>
            </a:r>
            <a:r>
              <a:rPr lang="ru-RU" dirty="0" err="1"/>
              <a:t>сун</a:t>
            </a:r>
            <a:r>
              <a:rPr lang="ru-RU" dirty="0"/>
              <a:t>, </a:t>
            </a:r>
            <a:r>
              <a:rPr lang="ru-RU" dirty="0" err="1"/>
              <a:t>улы</a:t>
            </a:r>
            <a:r>
              <a:rPr lang="ru-RU" dirty="0"/>
              <a:t>..ка, </a:t>
            </a:r>
            <a:r>
              <a:rPr lang="ru-RU" dirty="0" err="1"/>
              <a:t>наез</a:t>
            </a:r>
            <a:r>
              <a:rPr lang="ru-RU" dirty="0"/>
              <a:t>..ник.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1834356"/>
            <a:ext cx="32194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12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стров «Численный»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Зебра, еноты, санки, нить, абзац, игрушки, небо, листья, апельсины, интерес.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68" y="1352550"/>
            <a:ext cx="3268663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1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зеро «Родовое»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200" i="1" dirty="0">
                <a:latin typeface="Times New Roman"/>
                <a:ea typeface="Times New Roman"/>
              </a:rPr>
              <a:t>Друг за дружкой, чередой,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200" i="1" dirty="0" smtClean="0">
                <a:latin typeface="Times New Roman"/>
                <a:ea typeface="Times New Roman"/>
              </a:rPr>
              <a:t>Мирно </a:t>
            </a:r>
            <a:r>
              <a:rPr lang="ru-RU" sz="3200" i="1" dirty="0">
                <a:latin typeface="Times New Roman"/>
                <a:ea typeface="Times New Roman"/>
              </a:rPr>
              <a:t>ходят брат с сестрой, </a:t>
            </a:r>
            <a:endParaRPr lang="ru-RU" sz="3200" i="1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200" i="1" dirty="0" smtClean="0">
                <a:latin typeface="Times New Roman"/>
                <a:ea typeface="Times New Roman"/>
              </a:rPr>
              <a:t>Братец </a:t>
            </a:r>
            <a:r>
              <a:rPr lang="ru-RU" sz="3200" i="1" dirty="0">
                <a:latin typeface="Times New Roman"/>
                <a:ea typeface="Times New Roman"/>
              </a:rPr>
              <a:t>будит весь народ,	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  <a:tabLst>
                <a:tab pos="4057650" algn="l"/>
              </a:tabLst>
            </a:pPr>
            <a:r>
              <a:rPr lang="ru-RU" sz="3200" i="1" dirty="0" smtClean="0">
                <a:latin typeface="Times New Roman"/>
                <a:ea typeface="Times New Roman"/>
              </a:rPr>
              <a:t> А сестра наоборот-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200" i="1" dirty="0" smtClean="0">
                <a:latin typeface="Times New Roman"/>
                <a:ea typeface="Times New Roman"/>
              </a:rPr>
              <a:t>Спать </a:t>
            </a:r>
            <a:r>
              <a:rPr lang="ru-RU" sz="3200" i="1" dirty="0">
                <a:latin typeface="Times New Roman"/>
                <a:ea typeface="Times New Roman"/>
              </a:rPr>
              <a:t>немедленно зовёт.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9556"/>
            <a:ext cx="38862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908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Республика «Склоняемая»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b="1" i="1" dirty="0"/>
              <a:t>Игра «Путаница»</a:t>
            </a:r>
            <a:r>
              <a:rPr lang="ru-RU" dirty="0"/>
              <a:t> </a:t>
            </a:r>
            <a:r>
              <a:rPr lang="ru-RU" b="1" dirty="0" smtClean="0"/>
              <a:t>Определи </a:t>
            </a:r>
            <a:r>
              <a:rPr lang="ru-RU" b="1" dirty="0"/>
              <a:t>картинки с их склонением</a:t>
            </a:r>
            <a:r>
              <a:rPr lang="ru-RU" dirty="0"/>
              <a:t>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7967"/>
            <a:ext cx="3886200" cy="245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1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370"/>
            <a:ext cx="8208912" cy="51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23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158</Words>
  <Application>Microsoft Office PowerPoint</Application>
  <PresentationFormat>Экран (16:9)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WidescreenPresentation</vt:lpstr>
      <vt:lpstr>      ПУТЕШЕСТВИЕ ПО СТРАНЕ</vt:lpstr>
      <vt:lpstr>      РЕКА «ЧИСТОПИСАНИЯ»</vt:lpstr>
      <vt:lpstr>Презентация PowerPoint</vt:lpstr>
      <vt:lpstr>село «Орфографическое»</vt:lpstr>
      <vt:lpstr>остров «Численный»</vt:lpstr>
      <vt:lpstr>озеро «Родовое»</vt:lpstr>
      <vt:lpstr>Республика «Склоняемая»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2018-02-02T08:32:05Z</dcterms:created>
  <dcterms:modified xsi:type="dcterms:W3CDTF">2018-02-09T07:05:03Z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