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8" r:id="rId5"/>
    <p:sldId id="259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571480"/>
            <a:ext cx="7772400" cy="1362075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>
                <a:solidFill>
                  <a:srgbClr val="0070C0"/>
                </a:solidFill>
              </a:rPr>
              <a:t>Интегрированное занятие по развитию речи в младшей группе по русской народной сказке «Колобок»</a:t>
            </a:r>
            <a:endParaRPr lang="ru-RU" i="1" dirty="0">
              <a:solidFill>
                <a:srgbClr val="0070C0"/>
              </a:solidFill>
            </a:endParaRPr>
          </a:p>
        </p:txBody>
      </p:sp>
      <p:pic>
        <p:nvPicPr>
          <p:cNvPr id="5" name="Рисунок 4" descr="ва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24" y="2857496"/>
            <a:ext cx="7286676" cy="400050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1000"/>
            <a:lum/>
          </a:blip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785794"/>
            <a:ext cx="8001056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i="1" dirty="0" smtClean="0"/>
              <a:t>Сказка вносит разнообразие в жизнь ребёнка, дарит ему радость и является одним из самых эффективных способов развития речи, в котором наиболее ярко проявляется принцип обучения: учит играя. Особенность сказки состоит в том, что развитие личности дошкольника происходит в гармонии согласованности с успешным овладением грамотной и связной речью. </a:t>
            </a:r>
          </a:p>
          <a:p>
            <a:pPr algn="ctr"/>
            <a:r>
              <a:rPr lang="ru-RU" sz="2800" i="1" dirty="0" smtClean="0"/>
              <a:t>В этой презентации мы покажем , как провели интегрированное занятие по развитию речи и лепки в младшей группе по русской народной сказке «Колобок».</a:t>
            </a:r>
            <a:endParaRPr lang="ru-RU" sz="2800" i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0"/>
            <a:lum/>
          </a:blip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5984" y="500042"/>
            <a:ext cx="4572000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 smtClean="0"/>
              <a:t>Цель: закрепить знания детей о русской народной сказке и создать радостное эмоциональное настроение при общении со взрослым и сверстниками.</a:t>
            </a:r>
          </a:p>
          <a:p>
            <a:endParaRPr lang="ru-RU" dirty="0" smtClean="0"/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1859340"/>
            <a:ext cx="4572000" cy="4093428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sz="2000" i="1" dirty="0" smtClean="0"/>
          </a:p>
          <a:p>
            <a:r>
              <a:rPr lang="ru-RU" sz="2000" i="1" dirty="0" smtClean="0"/>
              <a:t>Задачи:</a:t>
            </a:r>
          </a:p>
          <a:p>
            <a:r>
              <a:rPr lang="ru-RU" sz="2000" i="1" dirty="0" smtClean="0"/>
              <a:t>-напомнить содержание русской народной сказки;</a:t>
            </a:r>
          </a:p>
          <a:p>
            <a:r>
              <a:rPr lang="ru-RU" sz="2000" i="1" dirty="0" smtClean="0"/>
              <a:t>- учить вступать в общение со взрослыми при помощи речи и игровых действий;</a:t>
            </a:r>
          </a:p>
          <a:p>
            <a:r>
              <a:rPr lang="ru-RU" sz="2000" i="1" dirty="0" smtClean="0"/>
              <a:t>- развивать творческую и речевую активность;</a:t>
            </a:r>
          </a:p>
          <a:p>
            <a:r>
              <a:rPr lang="ru-RU" sz="2000" i="1" dirty="0" smtClean="0"/>
              <a:t>- побуждать детей эмоционально откликаться на происходящие события в процессе чтения </a:t>
            </a:r>
            <a:r>
              <a:rPr lang="ru-RU" sz="2000" i="1" dirty="0" err="1" smtClean="0"/>
              <a:t>потешек</a:t>
            </a:r>
            <a:r>
              <a:rPr lang="ru-RU" sz="2000" i="1" dirty="0" smtClean="0"/>
              <a:t>;</a:t>
            </a:r>
          </a:p>
          <a:p>
            <a:r>
              <a:rPr lang="ru-RU" sz="2000" i="1" dirty="0" smtClean="0"/>
              <a:t>- вызывать интерес к </a:t>
            </a:r>
            <a:r>
              <a:rPr lang="ru-RU" sz="2000" i="1" dirty="0" smtClean="0"/>
              <a:t>лепке</a:t>
            </a:r>
            <a:r>
              <a:rPr lang="ru-RU" sz="2000" i="1" dirty="0" smtClean="0"/>
              <a:t>.</a:t>
            </a:r>
            <a:endParaRPr lang="ru-RU" sz="2000" i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1000"/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3108" y="928670"/>
            <a:ext cx="4572000" cy="569386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/>
              <a:t> </a:t>
            </a:r>
            <a:r>
              <a:rPr lang="ru-RU" sz="2800" i="1" dirty="0" smtClean="0"/>
              <a:t>Методические приемы:</a:t>
            </a:r>
          </a:p>
          <a:p>
            <a:r>
              <a:rPr lang="ru-RU" sz="2800" i="1" dirty="0" smtClean="0"/>
              <a:t>- хоровое и индивидуальное повторение;</a:t>
            </a:r>
          </a:p>
          <a:p>
            <a:r>
              <a:rPr lang="ru-RU" sz="2800" i="1" dirty="0" smtClean="0"/>
              <a:t>- пальчиковые игры;</a:t>
            </a:r>
          </a:p>
          <a:p>
            <a:r>
              <a:rPr lang="ru-RU" sz="2800" i="1" dirty="0" smtClean="0"/>
              <a:t>- физ.минутка;</a:t>
            </a:r>
          </a:p>
          <a:p>
            <a:r>
              <a:rPr lang="ru-RU" sz="2800" i="1" dirty="0" smtClean="0"/>
              <a:t>- артикуляционное упражнение;</a:t>
            </a:r>
          </a:p>
          <a:p>
            <a:r>
              <a:rPr lang="ru-RU" sz="2800" i="1" dirty="0" smtClean="0"/>
              <a:t>- вопросы-ответы;</a:t>
            </a:r>
          </a:p>
          <a:p>
            <a:r>
              <a:rPr lang="ru-RU" sz="2800" i="1" dirty="0" smtClean="0"/>
              <a:t>- дыхательное упражнение;</a:t>
            </a:r>
          </a:p>
          <a:p>
            <a:r>
              <a:rPr lang="ru-RU" sz="2800" i="1" dirty="0" smtClean="0"/>
              <a:t>- изобразительная деятельность;</a:t>
            </a:r>
          </a:p>
          <a:p>
            <a:r>
              <a:rPr lang="ru-RU" sz="2800" i="1" dirty="0" smtClean="0"/>
              <a:t>- сюрпризный момент;</a:t>
            </a:r>
          </a:p>
          <a:p>
            <a:r>
              <a:rPr lang="ru-RU" sz="2800" i="1" dirty="0" smtClean="0"/>
              <a:t>- кукольный театр.</a:t>
            </a:r>
            <a:endParaRPr lang="ru-RU" sz="2800" i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14546" y="214290"/>
            <a:ext cx="4572000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Материал к занятию:</a:t>
            </a:r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кукольный театр «Колобок»;</a:t>
            </a:r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- лепка с глиной;</a:t>
            </a:r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- домик;</a:t>
            </a:r>
          </a:p>
          <a:p>
            <a:pPr>
              <a:buFontTx/>
              <a:buChar char="-"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разноцветные шарики;</a:t>
            </a:r>
          </a:p>
          <a:p>
            <a:pPr>
              <a:buFontTx/>
              <a:buChar char="-"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игрушки (Колобок, Зайчик, Волк, Медведь, Лиса),</a:t>
            </a:r>
          </a:p>
          <a:p>
            <a:pPr>
              <a:buFontTx/>
              <a:buChar char="-"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коричневая краска, </a:t>
            </a:r>
          </a:p>
          <a:p>
            <a:pPr>
              <a:buFontTx/>
              <a:buChar char="-"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листы с Колобком и Лисой, </a:t>
            </a:r>
          </a:p>
          <a:p>
            <a:pPr>
              <a:buFontTx/>
              <a:buChar char="-"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контуры зверей из сказки.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8000"/>
            <a:lum/>
          </a:blip>
          <a:srcRect/>
          <a:stretch>
            <a:fillRect t="-23000" b="-2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357290" y="500042"/>
            <a:ext cx="692948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Предварительная работа:</a:t>
            </a:r>
          </a:p>
          <a:p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знакомство со сказкой, разучивание </a:t>
            </a:r>
            <a:r>
              <a:rPr lang="ru-RU" sz="3600" b="1" i="1" dirty="0" err="1" smtClean="0">
                <a:latin typeface="Times New Roman" pitchFamily="18" charset="0"/>
                <a:cs typeface="Times New Roman" pitchFamily="18" charset="0"/>
              </a:rPr>
              <a:t>потешек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, игра «Узнай по контуру».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58847"/>
            <a:ext cx="8143932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Важное место занимает организация творческой деятельности на основе сказки, где хочется особое место отвести театрализованным играм детей. Участвуя в театрализованных играх, дети отвечают на вопросы кукол, выполняют их просьбы, дают советы, входят в образ, перевоплощаются в него, живут его жизнью. Дети сами сочиняют, импровизируют, инсценируют какой-нибудь готовый литературный материал . Это словесное творчество детей , нужное и понятное самим детям.  В процессе работы над выразительностью реплик персонажей, собственных высказываний незаметно активизируется словарь ребенка, звуковая сторона речи. Новая роль, особенно диалог персонажей, ставит ребенка перед необходимостью четко, понятно изъясняться. У него улучшается диалогическая речь, ее грамматический строй, ребенок начинает активно пользоваться словарем, который, в свою очередь, тоже пополняется.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5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642918"/>
            <a:ext cx="742955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 первом этапе происходит знакомство со сказкой.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Рассказываем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детям сказку с показом иллюстраций по ходу рассказывания, организуется беседа по содержанию сказки. Вопросы подбираются таким образом, чтобы дети могли найти ответ самостоятельно, а не просто согласиться с взрослым. (Кого встретил колобок в лесу первым? Что произошло при встрече?). </a:t>
            </a: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Далее </a:t>
            </a: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происходит с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</TotalTime>
  <Words>402</Words>
  <PresentationFormat>Экран (4:3)</PresentationFormat>
  <Paragraphs>34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Интегрированное занятие по развитию речи в младшей группе по русской народной сказке «Колобок»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23</cp:revision>
  <dcterms:created xsi:type="dcterms:W3CDTF">2017-10-06T09:14:25Z</dcterms:created>
  <dcterms:modified xsi:type="dcterms:W3CDTF">2017-10-09T08:54:53Z</dcterms:modified>
</cp:coreProperties>
</file>