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3FC3-4DB1-48B3-B8B2-0BE8905DD3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FB03-AD31-4148-9EEF-2C28DE8AD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694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3FC3-4DB1-48B3-B8B2-0BE8905DD3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FB03-AD31-4148-9EEF-2C28DE8AD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667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3FC3-4DB1-48B3-B8B2-0BE8905DD3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FB03-AD31-4148-9EEF-2C28DE8AD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770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3FC3-4DB1-48B3-B8B2-0BE8905DD3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FB03-AD31-4148-9EEF-2C28DE8AD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680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3FC3-4DB1-48B3-B8B2-0BE8905DD3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FB03-AD31-4148-9EEF-2C28DE8AD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286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3FC3-4DB1-48B3-B8B2-0BE8905DD3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FB03-AD31-4148-9EEF-2C28DE8AD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74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3FC3-4DB1-48B3-B8B2-0BE8905DD3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FB03-AD31-4148-9EEF-2C28DE8AD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174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3FC3-4DB1-48B3-B8B2-0BE8905DD3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FB03-AD31-4148-9EEF-2C28DE8AD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077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3FC3-4DB1-48B3-B8B2-0BE8905DD3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FB03-AD31-4148-9EEF-2C28DE8AD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020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3FC3-4DB1-48B3-B8B2-0BE8905DD3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FB03-AD31-4148-9EEF-2C28DE8AD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146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53FC3-4DB1-48B3-B8B2-0BE8905DD3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FB03-AD31-4148-9EEF-2C28DE8AD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335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53FC3-4DB1-48B3-B8B2-0BE8905DD3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6FB03-AD31-4148-9EEF-2C28DE8AD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000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949" y="846162"/>
            <a:ext cx="8830102" cy="3264303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36»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«Интерактивные методы обучения, применяемые в развитии творческих способностей у детей дошкольного возраста»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895814"/>
            <a:ext cx="6858000" cy="1655762"/>
          </a:xfrm>
        </p:spPr>
        <p:txBody>
          <a:bodyPr/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азновозрастной группы от 3 до 7 лет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Кривошеева С.Г.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57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918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ИКТ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1337481"/>
            <a:ext cx="7846409" cy="5233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11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556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работа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«Ёжик и осенние деревья»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538" y="1093552"/>
            <a:ext cx="2806700" cy="15787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57800" y="2128681"/>
            <a:ext cx="4732017" cy="26617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36024" y="3875326"/>
            <a:ext cx="3535680" cy="19888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399307" y="3892160"/>
            <a:ext cx="3475829" cy="19551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50505" y="3892159"/>
            <a:ext cx="3475831" cy="19551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6916" y="1093552"/>
            <a:ext cx="2806701" cy="157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32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«Яблоко»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52" y="1018857"/>
            <a:ext cx="3938955" cy="22156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28961" y="2172476"/>
            <a:ext cx="4323079" cy="24317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52" y="3637045"/>
            <a:ext cx="3938955" cy="22156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56641" y="2285383"/>
            <a:ext cx="3921632" cy="2205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9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24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Муниципальное казенное дошкольное образовательное учреждение «Детский сад № 36»   «Интерактивные методы обучения, применяемые в развитии творческих способностей у детей дошкольного возраста»    </vt:lpstr>
      <vt:lpstr>ИКТ</vt:lpstr>
      <vt:lpstr>Коллективная работа  «Ёжик и осенние деревья»</vt:lpstr>
      <vt:lpstr>Аппликация «Яблоко»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«Детский сад № 36»   «Интерактивные методы обучения, применяемые в развитии творческих способностей у детей дошкольного возраста»</dc:title>
  <dc:creator>Алексей Пыльнов</dc:creator>
  <cp:lastModifiedBy>Алексей Пыльнов</cp:lastModifiedBy>
  <cp:revision>6</cp:revision>
  <dcterms:created xsi:type="dcterms:W3CDTF">2017-09-14T15:23:50Z</dcterms:created>
  <dcterms:modified xsi:type="dcterms:W3CDTF">2018-02-09T16:41:29Z</dcterms:modified>
</cp:coreProperties>
</file>