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584175"/>
          </a:xfrm>
        </p:spPr>
        <p:txBody>
          <a:bodyPr/>
          <a:lstStyle/>
          <a:p>
            <a:r>
              <a:rPr lang="ru-RU" dirty="0" smtClean="0"/>
              <a:t>ШОКОЛАД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420888"/>
            <a:ext cx="6400800" cy="32179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1\Desktop\немецкий\inner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420888"/>
            <a:ext cx="7128791" cy="41044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Тема моей научной работы – Шоколад!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Шоколад является одним из любимых всеми лакомств. Его с удовольствием едят и взрослые и дети. Я и сама очень люблю этот продукт, и именно поэтому выбрала его для своего исследования!</a:t>
            </a:r>
          </a:p>
          <a:p>
            <a:endParaRPr lang="ru-RU" dirty="0"/>
          </a:p>
        </p:txBody>
      </p:sp>
      <p:pic>
        <p:nvPicPr>
          <p:cNvPr id="2050" name="Picture 2" descr="C:\Users\1\Desktop\немецкий\1380310798-shokolad--75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573016"/>
            <a:ext cx="6552728" cy="2952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История шоколада.</a:t>
            </a:r>
            <a:r>
              <a:rPr lang="ru-RU" sz="1200" dirty="0"/>
              <a:t/>
            </a:r>
            <a:br>
              <a:rPr lang="ru-RU" sz="1200" dirty="0"/>
            </a:br>
            <a:endParaRPr lang="ru-RU" dirty="0"/>
          </a:p>
        </p:txBody>
      </p:sp>
      <p:pic>
        <p:nvPicPr>
          <p:cNvPr id="3074" name="Picture 2" descr="C:\Users\1\Desktop\немецкий\choc_ancient_picker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484784"/>
            <a:ext cx="5976663" cy="49715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Первым европейцем, попробовавшим шоколад, был Христофор Колумб. Это произошло в 1502 году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098" name="Picture 2" descr="C:\Users\1\Desktop\Насте\6c3a402bc642ce0f3d65c6393850f4c0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98885"/>
            <a:ext cx="7239000" cy="40683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По-настоящему его распробовал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</a:rPr>
              <a:t>Фернандо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Кортес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122" name="Picture 2" descr="C:\Users\1\Desktop\Насте\Мехико-Эрнан-Кортес-Картинка-с-сайта-personaknown.blogspot.ru_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8599" y="1609725"/>
            <a:ext cx="7156202" cy="48466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2"/>
                </a:solidFill>
              </a:rPr>
              <a:t>Как мы готовили шоколад дома</a:t>
            </a:r>
            <a:endParaRPr lang="ru-RU" sz="2400" dirty="0">
              <a:solidFill>
                <a:schemeClr val="tx2"/>
              </a:solidFill>
            </a:endParaRPr>
          </a:p>
        </p:txBody>
      </p:sp>
      <p:pic>
        <p:nvPicPr>
          <p:cNvPr id="1026" name="Picture 2" descr="C:\Users\1\Desktop\Насте\GKcusPXUXHU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5608" y="1609725"/>
            <a:ext cx="6462184" cy="48466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242048" cy="26642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1\Desktop\Насте\bNx2a876Jf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3528392" cy="2646295"/>
          </a:xfrm>
          <a:prstGeom prst="rect">
            <a:avLst/>
          </a:prstGeom>
          <a:noFill/>
        </p:spPr>
      </p:pic>
      <p:pic>
        <p:nvPicPr>
          <p:cNvPr id="2052" name="Picture 4" descr="C:\Users\1\Desktop\Насте\WFZZS5TLjQc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313510"/>
            <a:ext cx="3521075" cy="2640806"/>
          </a:xfrm>
          <a:prstGeom prst="rect">
            <a:avLst/>
          </a:prstGeom>
          <a:noFill/>
        </p:spPr>
      </p:pic>
      <p:pic>
        <p:nvPicPr>
          <p:cNvPr id="2053" name="Picture 5" descr="C:\Users\1\Desktop\Насте\d65aRFCFPS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332656"/>
            <a:ext cx="3528392" cy="2646294"/>
          </a:xfrm>
          <a:prstGeom prst="rect">
            <a:avLst/>
          </a:prstGeom>
          <a:noFill/>
        </p:spPr>
      </p:pic>
      <p:pic>
        <p:nvPicPr>
          <p:cNvPr id="2054" name="Picture 6" descr="C:\Users\1\Desktop\Насте\-1Irr9t2k0Y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78300" y="3313510"/>
            <a:ext cx="3521075" cy="26408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Различные виды шоколада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\Desktop\Новая папка\Food_Differring_meal_Chocolate_with_milk_033310_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628800"/>
            <a:ext cx="7699375" cy="48121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tx2"/>
                </a:solidFill>
              </a:rPr>
              <a:t>Употребление шоколада – это, прежде всего, источник удовольствия, отличный способ повысить настроение и тонус.</a:t>
            </a:r>
            <a:endParaRPr lang="ru-RU" sz="2400" dirty="0">
              <a:solidFill>
                <a:schemeClr val="tx2"/>
              </a:solidFill>
            </a:endParaRPr>
          </a:p>
        </p:txBody>
      </p:sp>
      <p:pic>
        <p:nvPicPr>
          <p:cNvPr id="3074" name="Picture 2" descr="C:\Users\1\Desktop\немецкий\1299955535_chocolate-29_www.nevseoboi.com.ua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1" y="1628800"/>
            <a:ext cx="7009852" cy="4680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60</TotalTime>
  <Words>92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ШОКОЛАД</vt:lpstr>
      <vt:lpstr>Тема моей научной работы – Шоколад!</vt:lpstr>
      <vt:lpstr>История шоколада. </vt:lpstr>
      <vt:lpstr> Первым европейцем, попробовавшим шоколад, был Христофор Колумб. Это произошло в 1502 году</vt:lpstr>
      <vt:lpstr>По-настоящему его распробовал Фернандо Кортес</vt:lpstr>
      <vt:lpstr>Как мы готовили шоколад дома</vt:lpstr>
      <vt:lpstr>Слайд 7</vt:lpstr>
      <vt:lpstr>Различные виды шоколада</vt:lpstr>
      <vt:lpstr>Употребление шоколада – это, прежде всего, источник удовольствия, отличный способ повысить настроение и тонус.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ШОКОЛАД</dc:title>
  <dc:creator>1</dc:creator>
  <cp:lastModifiedBy>1</cp:lastModifiedBy>
  <cp:revision>12</cp:revision>
  <dcterms:created xsi:type="dcterms:W3CDTF">2017-12-13T17:47:50Z</dcterms:created>
  <dcterms:modified xsi:type="dcterms:W3CDTF">2017-12-19T17:14:52Z</dcterms:modified>
</cp:coreProperties>
</file>