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810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74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895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62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6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70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882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749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640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408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05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5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BA9C5-9EE3-450E-AC69-E873AD3721B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DC512-BEC9-4EA5-89CE-F76FECCFA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44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04664"/>
            <a:ext cx="3384376" cy="3533095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марта 2016 года в колледже </a:t>
            </a:r>
          </a:p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прошла научно-практическая </a:t>
            </a:r>
          </a:p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«Мир изысканных </a:t>
            </a:r>
          </a:p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отелей и утончённого гостеприимства». </a:t>
            </a:r>
          </a:p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2. 11 Т  под </a:t>
            </a:r>
          </a:p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руководством преподавателя </a:t>
            </a:r>
          </a:p>
          <a:p>
            <a:r>
              <a:rPr lang="ru-RU" sz="1800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Щербаковй</a:t>
            </a:r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Е.В, представили отель Марина Бей </a:t>
            </a:r>
            <a:r>
              <a:rPr lang="ru-RU" sz="1800" i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Сэнд</a:t>
            </a:r>
            <a:endParaRPr lang="ru-RU" sz="1800" i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Сингапур.</a:t>
            </a:r>
            <a:endParaRPr lang="ru-RU" sz="1800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04625"/>
            <a:ext cx="4360359" cy="284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4" b="4502"/>
          <a:stretch/>
        </p:blipFill>
        <p:spPr>
          <a:xfrm>
            <a:off x="539552" y="476672"/>
            <a:ext cx="460248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79125" y="3604625"/>
            <a:ext cx="4729379" cy="284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37237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35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«Мир  изысканных отелей и утонченного гостеприимства»</dc:title>
  <dc:creator>Image&amp;Matros ®</dc:creator>
  <cp:lastModifiedBy>Image&amp;Matros ®</cp:lastModifiedBy>
  <cp:revision>8</cp:revision>
  <dcterms:created xsi:type="dcterms:W3CDTF">2017-11-21T17:29:55Z</dcterms:created>
  <dcterms:modified xsi:type="dcterms:W3CDTF">2017-11-21T18:12:02Z</dcterms:modified>
</cp:coreProperties>
</file>