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76" r:id="rId7"/>
    <p:sldId id="261" r:id="rId8"/>
    <p:sldId id="262" r:id="rId9"/>
    <p:sldId id="264" r:id="rId10"/>
    <p:sldId id="266" r:id="rId11"/>
    <p:sldId id="267" r:id="rId12"/>
    <p:sldId id="268" r:id="rId13"/>
    <p:sldId id="271" r:id="rId14"/>
    <p:sldId id="269" r:id="rId15"/>
    <p:sldId id="272" r:id="rId16"/>
    <p:sldId id="274" r:id="rId17"/>
    <p:sldId id="273" r:id="rId18"/>
    <p:sldId id="279" r:id="rId19"/>
    <p:sldId id="277" r:id="rId20"/>
    <p:sldId id="280" r:id="rId21"/>
    <p:sldId id="270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74" autoAdjust="0"/>
    <p:restoredTop sz="94660"/>
  </p:normalViewPr>
  <p:slideViewPr>
    <p:cSldViewPr>
      <p:cViewPr varScale="1">
        <p:scale>
          <a:sx n="40" d="100"/>
          <a:sy n="40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5594F1-8C46-4046-8ECE-9846BDDD6FF9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67B65A-2718-40C4-8FD2-274913FF1B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gigabaza.ru/doc/29353.html" TargetMode="External"/><Relationship Id="rId2" Type="http://schemas.openxmlformats.org/officeDocument/2006/relationships/hyperlink" Target="http://yazdorovee.ru/moloko-polza-vred-lechebnye-svojstv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udesalegko.ru/moloko-poleznye-svojstva-i-protivopokazaniya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mil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9" y="500042"/>
            <a:ext cx="8694379" cy="57769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Полезные свойства молока и Способы хранения молока вне холодильника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42918"/>
            <a:ext cx="8458200" cy="50006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Проект по биологии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4286256"/>
            <a:ext cx="2857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Ученица 5 </a:t>
            </a:r>
            <a:r>
              <a:rPr lang="ru-RU" dirty="0" err="1" smtClean="0">
                <a:solidFill>
                  <a:schemeClr val="bg1"/>
                </a:solidFill>
              </a:rPr>
              <a:t>кл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Азельева</a:t>
            </a:r>
            <a:r>
              <a:rPr lang="ru-RU" dirty="0" smtClean="0">
                <a:solidFill>
                  <a:schemeClr val="bg1"/>
                </a:solidFill>
              </a:rPr>
              <a:t> Кристина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Руководитель: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Новикова Е.В.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72152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Выпивая один стакан цельного молока ребенок получает:</a:t>
            </a:r>
          </a:p>
          <a:p>
            <a:r>
              <a:rPr lang="ru-RU" dirty="0" smtClean="0"/>
              <a:t>8г белка</a:t>
            </a:r>
          </a:p>
          <a:p>
            <a:r>
              <a:rPr lang="ru-RU" dirty="0" smtClean="0"/>
              <a:t>11 г углеводов</a:t>
            </a:r>
          </a:p>
          <a:p>
            <a:r>
              <a:rPr lang="ru-RU" dirty="0" smtClean="0"/>
              <a:t>8 г жиров</a:t>
            </a:r>
          </a:p>
          <a:p>
            <a:r>
              <a:rPr lang="ru-RU" dirty="0" smtClean="0"/>
              <a:t>35% ежедневной нормы кальция</a:t>
            </a:r>
          </a:p>
          <a:p>
            <a:r>
              <a:rPr lang="ru-RU" dirty="0" smtClean="0"/>
              <a:t>33% ежедневной нормы витамина В2</a:t>
            </a:r>
          </a:p>
          <a:p>
            <a:r>
              <a:rPr lang="ru-RU" dirty="0" smtClean="0"/>
              <a:t>30%  ежедневной нормы витамина В12</a:t>
            </a:r>
          </a:p>
          <a:p>
            <a:r>
              <a:rPr lang="ru-RU" dirty="0" smtClean="0"/>
              <a:t>25% - витамина Д</a:t>
            </a:r>
          </a:p>
          <a:p>
            <a:r>
              <a:rPr lang="ru-RU" dirty="0" smtClean="0"/>
              <a:t>10% - витамина А </a:t>
            </a:r>
            <a:endParaRPr lang="ru-RU" dirty="0"/>
          </a:p>
        </p:txBody>
      </p:sp>
      <p:pic>
        <p:nvPicPr>
          <p:cNvPr id="1026" name="Picture 2" descr="C:\Documents and Settings\Admin\Рабочий стол\moloko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65570" y="3786166"/>
            <a:ext cx="5478430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0005-005-Srednij-khimicheskij-sostav-moloka-samok-raznykh-vidov-mlekopitajuschikh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143932" cy="51597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5857892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Сравнивая состав молока домашних животных, можно сказать, что самое жирное молоко – козье, наиболее богато белками – также козье молоко.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свойства молока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1"/>
          <a:ext cx="8196290" cy="1946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334"/>
                <a:gridCol w="5998956"/>
              </a:tblGrid>
              <a:tr h="973138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 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Замедляет процессы старения,</a:t>
                      </a:r>
                      <a:r>
                        <a:rPr kumimoji="0" lang="ru-RU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нужен для хорошего зрения</a:t>
                      </a:r>
                      <a:endParaRPr lang="ru-RU" dirty="0"/>
                    </a:p>
                  </a:txBody>
                  <a:tcPr/>
                </a:tc>
              </a:tr>
              <a:tr h="973138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 В2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Важен для поддержании нормальной функции глаза.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C:\Documents and Settings\Admin\Рабочий стол\8d2605f97c0812e1f3f40c918c511d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597" y="3214686"/>
            <a:ext cx="5486403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5791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432"/>
                <a:gridCol w="40957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 В12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Хорошо</a:t>
                      </a:r>
                      <a:r>
                        <a:rPr kumimoji="0" lang="ru-RU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влияет 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функции печени, нервной и пищеварительной систем.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 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необходим для поддержания здорового состояния костей и зубов;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Витамин 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Витамин С  повышает защитные силы организма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 descr="C:\Documents and Settings\Admin\Рабочий стол\immunitet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143356"/>
            <a:ext cx="3000365" cy="2714644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krasivye-zuby-tit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6476" y="1071546"/>
            <a:ext cx="3157524" cy="18573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4786322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 пользе кальция для костей и зубов знают даже дети.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Может ли молоко быть вредным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В ходе исследований британские ученые определили категории людей, которым пить молоко противопоказано.</a:t>
            </a:r>
          </a:p>
          <a:p>
            <a:r>
              <a:rPr lang="ru-RU" b="1" dirty="0" smtClean="0"/>
              <a:t>Аллергики</a:t>
            </a:r>
            <a:r>
              <a:rPr lang="ru-RU" dirty="0" smtClean="0"/>
              <a:t>. Молочный антиген “А” может вызвать зуд, сыпь и даже приступ бронхиальной астмы.</a:t>
            </a:r>
          </a:p>
          <a:p>
            <a:r>
              <a:rPr lang="ru-RU" b="1" dirty="0" smtClean="0"/>
              <a:t>Люди с дефицитом лактозы. </a:t>
            </a:r>
            <a:r>
              <a:rPr lang="ru-RU" dirty="0" smtClean="0"/>
              <a:t>Даже 100 миллилитров этого напитка сразу же вызывают в организме вздутие, колики, а вскоре и жидкий стул. Причина в дефиците лактозы в организме, которая отвечает за переработку молочного сахара.</a:t>
            </a:r>
          </a:p>
          <a:p>
            <a:r>
              <a:rPr lang="ru-RU" b="1" dirty="0" smtClean="0"/>
              <a:t>Люди после 50 лет.</a:t>
            </a:r>
            <a:r>
              <a:rPr lang="ru-RU" dirty="0" smtClean="0"/>
              <a:t> У большинства людей в </a:t>
            </a:r>
            <a:r>
              <a:rPr lang="ru-RU" dirty="0" err="1" smtClean="0"/>
              <a:t>приклонном</a:t>
            </a:r>
            <a:r>
              <a:rPr lang="ru-RU" dirty="0" smtClean="0"/>
              <a:t> возрасте развивается атеросклероз, а молоко только способствует этому, так как в нем содержится кислота, играющая важную роль в развитии болезни. Кроме того, способность организма перерабатывать молоко с возрастом значительно снижается, поэтому после сорока лет лучше ограничиться стаканчиком напитка в день.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Итак, полезных свойств молока намного больше, чем вредных. Как же сохранить молоко, если нет холодильника?</a:t>
            </a:r>
          </a:p>
          <a:p>
            <a:pPr>
              <a:buNone/>
            </a:pPr>
            <a:r>
              <a:rPr lang="ru-RU" dirty="0" smtClean="0"/>
              <a:t>Чтобы ответить на этот вопрос, мы провели свои исследования.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проведения опытов</a:t>
            </a:r>
          </a:p>
          <a:p>
            <a:pPr>
              <a:buNone/>
            </a:pPr>
            <a:r>
              <a:rPr lang="ru-RU" dirty="0" smtClean="0"/>
              <a:t> были взяты следующие </a:t>
            </a:r>
          </a:p>
          <a:p>
            <a:pPr>
              <a:buNone/>
            </a:pPr>
            <a:r>
              <a:rPr lang="ru-RU" dirty="0" smtClean="0"/>
              <a:t>варианты проб</a:t>
            </a:r>
            <a:endParaRPr lang="ru-RU" dirty="0"/>
          </a:p>
        </p:txBody>
      </p:sp>
      <p:pic>
        <p:nvPicPr>
          <p:cNvPr id="1026" name="Picture 2" descr="C:\Documents and Settings\Admin\Рабочий стол\IMG_20180125_160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7101" y="1928802"/>
            <a:ext cx="3696899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4099" name="Picture 3" descr="C:\Documents and Settings\Admin\Рабочий стол\silver chlo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928694" cy="1658382"/>
          </a:xfrm>
          <a:prstGeom prst="rect">
            <a:avLst/>
          </a:prstGeom>
          <a:noFill/>
        </p:spPr>
      </p:pic>
      <p:pic>
        <p:nvPicPr>
          <p:cNvPr id="4100" name="Picture 4" descr="C:\Documents and Settings\Admin\Рабочий стол\silver chlorid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357430"/>
            <a:ext cx="920122" cy="1643075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silver chlo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928934"/>
            <a:ext cx="928694" cy="1658382"/>
          </a:xfrm>
          <a:prstGeom prst="rect">
            <a:avLst/>
          </a:prstGeom>
          <a:noFill/>
        </p:spPr>
      </p:pic>
      <p:pic>
        <p:nvPicPr>
          <p:cNvPr id="4102" name="Picture 6" descr="C:\Documents and Settings\Admin\Рабочий стол\silver chlo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1428736"/>
            <a:ext cx="960127" cy="1714512"/>
          </a:xfrm>
          <a:prstGeom prst="rect">
            <a:avLst/>
          </a:prstGeom>
          <a:noFill/>
        </p:spPr>
      </p:pic>
      <p:pic>
        <p:nvPicPr>
          <p:cNvPr id="4103" name="Picture 7" descr="C:\Documents and Settings\Admin\Рабочий стол\silver chlo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928694" cy="1658383"/>
          </a:xfrm>
          <a:prstGeom prst="rect">
            <a:avLst/>
          </a:prstGeom>
          <a:noFill/>
        </p:spPr>
      </p:pic>
      <p:pic>
        <p:nvPicPr>
          <p:cNvPr id="12" name="Picture 6" descr="C:\Documents and Settings\Admin\Рабочий стол\silver chlo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857364"/>
            <a:ext cx="960127" cy="1714512"/>
          </a:xfrm>
          <a:prstGeom prst="rect">
            <a:avLst/>
          </a:prstGeom>
          <a:noFill/>
        </p:spPr>
      </p:pic>
      <p:pic>
        <p:nvPicPr>
          <p:cNvPr id="13" name="Picture 6" descr="C:\Documents and Settings\Admin\Рабочий стол\silver chlo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357430"/>
            <a:ext cx="960127" cy="171451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00034" y="3500438"/>
            <a:ext cx="461665" cy="192882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контроль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14480" y="4000504"/>
            <a:ext cx="738664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Кипяченое молоко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857488" y="4272677"/>
            <a:ext cx="738664" cy="258532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Молоко + активированный уголь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00496" y="4826675"/>
            <a:ext cx="738664" cy="203132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Молоко + лист герани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572396" y="3286124"/>
            <a:ext cx="738664" cy="286232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smtClean="0"/>
              <a:t>Молоко, накрытое влажной тканью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429256" y="4572008"/>
            <a:ext cx="461665" cy="207170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err="1" smtClean="0"/>
              <a:t>Молоко+аспирин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72264" y="4286256"/>
            <a:ext cx="738664" cy="221457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dirty="0" err="1" smtClean="0"/>
              <a:t>Молоко+листья</a:t>
            </a:r>
            <a:r>
              <a:rPr lang="ru-RU" dirty="0" smtClean="0"/>
              <a:t> </a:t>
            </a:r>
            <a:r>
              <a:rPr lang="ru-RU" dirty="0" err="1" smtClean="0"/>
              <a:t>толстянки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опытов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Варианты проб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 хранения</a:t>
                      </a:r>
                      <a:r>
                        <a:rPr lang="ru-RU" baseline="0" dirty="0" smtClean="0"/>
                        <a:t> молока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 пробирка – контроль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суток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 пробирка – кипяченое молоко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суток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 пробирка – </a:t>
                      </a:r>
                      <a:r>
                        <a:rPr lang="ru-RU" sz="1800" dirty="0" err="1" smtClean="0"/>
                        <a:t>молоко+активированный</a:t>
                      </a:r>
                      <a:r>
                        <a:rPr lang="ru-RU" sz="1800" dirty="0" smtClean="0"/>
                        <a:t> уголь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суток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 пробирка – </a:t>
                      </a:r>
                      <a:r>
                        <a:rPr lang="ru-RU" sz="1800" dirty="0" err="1" smtClean="0"/>
                        <a:t>молоко+аспирин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 часов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 пробирка – молоко, накрытое влажной тканью, концы которой опущены в воду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суток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 пробирка – молоко + листья герани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Одни</a:t>
                      </a:r>
                      <a:r>
                        <a:rPr lang="ru-RU" baseline="0" dirty="0" smtClean="0"/>
                        <a:t> сутки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 пробирка – молоко + листья </a:t>
                      </a:r>
                      <a:r>
                        <a:rPr lang="ru-RU" sz="1800" dirty="0" err="1" smtClean="0"/>
                        <a:t>толстянки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Одни сутки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ходе исследования мы пришли к следующим выводам: </a:t>
            </a:r>
          </a:p>
          <a:p>
            <a:pPr marL="514350" indent="-514350">
              <a:buAutoNum type="arabicPeriod"/>
            </a:pPr>
            <a:r>
              <a:rPr lang="ru-RU" dirty="0" smtClean="0"/>
              <a:t>Более длительное время хранится молоко, накрытое влажной тканью , так как уменьшается испарение воды</a:t>
            </a:r>
          </a:p>
          <a:p>
            <a:pPr marL="514350" indent="-514350">
              <a:buAutoNum type="arabicPeriod"/>
            </a:pPr>
            <a:r>
              <a:rPr lang="ru-RU" dirty="0" smtClean="0"/>
              <a:t>Кипяченое молоко хранится также долго, так как при кипячении  гибнут бактерии, вызывающие скисание молока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2f6a04a9cad0ae00bf1b54ea64b494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0966" y="2857496"/>
            <a:ext cx="4238686" cy="31790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полезных свойств молока</a:t>
            </a:r>
          </a:p>
          <a:p>
            <a:r>
              <a:rPr lang="ru-RU" dirty="0" smtClean="0"/>
              <a:t>Определение способов хранения молока вне холодильника</a:t>
            </a:r>
            <a:endParaRPr lang="ru-RU" dirty="0"/>
          </a:p>
        </p:txBody>
      </p:sp>
      <p:pic>
        <p:nvPicPr>
          <p:cNvPr id="2050" name="Picture 2" descr="C:\Documents and Settings\Admin\Рабочий стол\milk-0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143248"/>
            <a:ext cx="3303569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Значит, чтобы сохранить молоко, нужно его вскипятить или накрыть влажной </a:t>
            </a:r>
            <a:r>
              <a:rPr lang="ru-RU" dirty="0" smtClean="0"/>
              <a:t>тканью, концы которой опущены в воду.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http://yazdorovee.ru/moloko-polza-vred-lechebnye-svojstva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http://gigabaza.ru/doc/29353.html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http://chudesalegko.ru/moloko-poleznye-svojstva-i-protivopokazaniya/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14488"/>
            <a:ext cx="690047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Пейте дети молоко,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будете здоровы!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533384_stock-photo-scientist-in-a-laborato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06577"/>
            <a:ext cx="3643306" cy="36514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Поиск информации в сети Интернет о свойствах молока и способах хранения молока </a:t>
            </a:r>
          </a:p>
          <a:p>
            <a:r>
              <a:rPr lang="ru-RU" dirty="0" smtClean="0"/>
              <a:t>Проведение исследования по данной проблеме</a:t>
            </a:r>
          </a:p>
          <a:p>
            <a:r>
              <a:rPr lang="ru-RU" dirty="0" smtClean="0"/>
              <a:t>Формулирование выводов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Тип проекта</a:t>
            </a:r>
            <a:r>
              <a:rPr lang="ru-RU" dirty="0" smtClean="0">
                <a:solidFill>
                  <a:schemeClr val="tx1"/>
                </a:solidFill>
              </a:rPr>
              <a:t>: практико-ориентированный.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Виды деятельности</a:t>
            </a:r>
            <a:r>
              <a:rPr lang="ru-RU" dirty="0" smtClean="0">
                <a:solidFill>
                  <a:schemeClr val="tx1"/>
                </a:solidFill>
              </a:rPr>
              <a:t>: творческий, информационный,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аналитический.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МЕтоды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Изучение научной литературы;</a:t>
            </a:r>
          </a:p>
          <a:p>
            <a:pPr lvl="0"/>
            <a:r>
              <a:rPr lang="ru-RU" dirty="0" smtClean="0"/>
              <a:t>анализ данных;</a:t>
            </a:r>
          </a:p>
          <a:p>
            <a:pPr lvl="0"/>
            <a:r>
              <a:rPr lang="ru-RU" dirty="0" smtClean="0"/>
              <a:t>обобщение собранного материала;</a:t>
            </a:r>
          </a:p>
          <a:p>
            <a:pPr lvl="0"/>
            <a:r>
              <a:rPr lang="ru-RU" dirty="0" smtClean="0"/>
              <a:t>опрос учащихся по перечню вопросов;</a:t>
            </a:r>
          </a:p>
          <a:p>
            <a:pPr lvl="0"/>
            <a:r>
              <a:rPr lang="ru-RU" dirty="0" smtClean="0"/>
              <a:t>защита проекта на конференции.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Среди учащихся школы проводился социологический опрос «Любите ли вы молоко?» (опрошено 49 человек)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По результатам анкетирования</a:t>
            </a:r>
          </a:p>
          <a:p>
            <a:r>
              <a:rPr lang="ru-RU" dirty="0" smtClean="0"/>
              <a:t>Чай с молоком пьют – 69% из числа опрошенных</a:t>
            </a:r>
          </a:p>
          <a:p>
            <a:r>
              <a:rPr lang="ru-RU" dirty="0" smtClean="0"/>
              <a:t>Цельное коровье молоко любят – 42% </a:t>
            </a:r>
          </a:p>
          <a:p>
            <a:r>
              <a:rPr lang="ru-RU" dirty="0" smtClean="0"/>
              <a:t>Творог любят – 74%</a:t>
            </a:r>
          </a:p>
          <a:p>
            <a:r>
              <a:rPr lang="ru-RU" dirty="0" smtClean="0"/>
              <a:t>Предпочтение отдают рисовой и манной каше, приготовленным на молоке</a:t>
            </a:r>
          </a:p>
          <a:p>
            <a:r>
              <a:rPr lang="ru-RU" dirty="0" smtClean="0"/>
              <a:t>О полезных свойствах молока знают немногие</a:t>
            </a:r>
          </a:p>
          <a:p>
            <a:r>
              <a:rPr lang="ru-RU" dirty="0" smtClean="0"/>
              <a:t>93% из числа опрошенных хотели бы узнать о полезных свойствах молока</a:t>
            </a:r>
          </a:p>
          <a:p>
            <a:r>
              <a:rPr lang="ru-RU" dirty="0" smtClean="0"/>
              <a:t> 98% хотят узнать, как сохранить молоко, если нет холодильника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refrigerator-clip-art-521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3106950" cy="32622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По результатам анкетирования многие хотели бы узнать о полезных свойствах молока и о том, как можно его сохранить, ведь стоимость холодильника варьирует от 13 до 20 тысяч рублей. Многие жители нашего села не могут приобрести холодильник  в виду отсутствия средств, поэтому приходится искать способы хранения скоропортящихся продуктов.</a:t>
            </a:r>
            <a:endParaRPr lang="ru-RU" sz="2000" dirty="0"/>
          </a:p>
        </p:txBody>
      </p:sp>
      <p:pic>
        <p:nvPicPr>
          <p:cNvPr id="4100" name="Picture 4" descr="C:\Documents and Settings\Admin\Рабочий стол\gde-dostat-dengi-za-odin-den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50471"/>
            <a:ext cx="4143372" cy="3107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1341376803_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5578045" cy="4000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Если мы найдем более доступные способы хранения молока вне холодильника, их можно будет использовать в повседневной жизни и на отдыхе где-то на природе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часть</a:t>
            </a:r>
            <a:endParaRPr lang="ru-RU" dirty="0"/>
          </a:p>
        </p:txBody>
      </p:sp>
      <p:pic>
        <p:nvPicPr>
          <p:cNvPr id="2051" name="Picture 3" descr="C:\Documents and Settings\Admin\Рабочий стол\img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23161" y="3071809"/>
            <a:ext cx="5348116" cy="300831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500174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 состав коровьего молока входит большое количество витаминов.  Самым ценным в молоке является кальций. Также в него входят: калий, фосфор, магний, хлориды.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875</TotalTime>
  <Words>766</Words>
  <Application>Microsoft Office PowerPoint</Application>
  <PresentationFormat>Экран (4:3)</PresentationFormat>
  <Paragraphs>106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Полезные свойства молока и Способы хранения молока вне холодильника</vt:lpstr>
      <vt:lpstr>Цель:</vt:lpstr>
      <vt:lpstr>Задачи:</vt:lpstr>
      <vt:lpstr>Слайд 4</vt:lpstr>
      <vt:lpstr>МЕтоды</vt:lpstr>
      <vt:lpstr>Среди учащихся школы проводился социологический опрос «Любите ли вы молоко?» (опрошено 49 человек)</vt:lpstr>
      <vt:lpstr>Актуальность проблемы</vt:lpstr>
      <vt:lpstr>Гипотеза</vt:lpstr>
      <vt:lpstr>Теоретическая часть</vt:lpstr>
      <vt:lpstr>Слайд 10</vt:lpstr>
      <vt:lpstr>Слайд 11</vt:lpstr>
      <vt:lpstr>Полезные свойства молока</vt:lpstr>
      <vt:lpstr>Слайд 13</vt:lpstr>
      <vt:lpstr>Может ли молоко быть вредным</vt:lpstr>
      <vt:lpstr>Слайд 15</vt:lpstr>
      <vt:lpstr>Практическая часть</vt:lpstr>
      <vt:lpstr>Практическая часть</vt:lpstr>
      <vt:lpstr>Результаты опытов</vt:lpstr>
      <vt:lpstr>Слайд 19</vt:lpstr>
      <vt:lpstr>Слайд 20</vt:lpstr>
      <vt:lpstr>Источники информации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хранения молока вне холодильника</dc:title>
  <dc:creator>Admin</dc:creator>
  <cp:lastModifiedBy>Admin</cp:lastModifiedBy>
  <cp:revision>52</cp:revision>
  <dcterms:created xsi:type="dcterms:W3CDTF">2018-01-15T16:17:44Z</dcterms:created>
  <dcterms:modified xsi:type="dcterms:W3CDTF">2018-01-25T21:43:11Z</dcterms:modified>
</cp:coreProperties>
</file>