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5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i="1" dirty="0" smtClean="0"/>
              <a:t>Выберите один правильный ответ:</a:t>
            </a:r>
            <a:endParaRPr lang="ru-RU" sz="3300" dirty="0" smtClean="0"/>
          </a:p>
          <a:p>
            <a:pPr lvl="0">
              <a:buNone/>
            </a:pPr>
            <a:r>
              <a:rPr lang="ru-RU" sz="3300" b="1" dirty="0" smtClean="0"/>
              <a:t>В вазу, где стоит веточка тополя, капнули капельку чернил. Через некоторое время окрашенной окажется: </a:t>
            </a:r>
            <a:endParaRPr lang="ru-RU" sz="3300" dirty="0" smtClean="0"/>
          </a:p>
          <a:p>
            <a:pPr lvl="0">
              <a:buNone/>
            </a:pPr>
            <a:r>
              <a:rPr lang="ru-RU" sz="3300" dirty="0" smtClean="0"/>
              <a:t> 1.древесина                      2. луб</a:t>
            </a:r>
          </a:p>
          <a:p>
            <a:pPr lvl="0">
              <a:buNone/>
            </a:pPr>
            <a:r>
              <a:rPr lang="ru-RU" sz="3300" dirty="0" smtClean="0"/>
              <a:t>3. покровные клетки           4. сердцевина</a:t>
            </a:r>
          </a:p>
          <a:p>
            <a:pPr>
              <a:buNone/>
            </a:pPr>
            <a:r>
              <a:rPr lang="ru-RU" sz="3300" b="1" dirty="0" smtClean="0"/>
              <a:t>2. Вода в дубе перемещается из: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1.почвы в корень               2. стебля в корень</a:t>
            </a:r>
          </a:p>
          <a:p>
            <a:pPr>
              <a:buNone/>
            </a:pPr>
            <a:r>
              <a:rPr lang="ru-RU" sz="3300" dirty="0" smtClean="0"/>
              <a:t>3. листьев в корень           4. листьев в стебель</a:t>
            </a:r>
          </a:p>
          <a:p>
            <a:pPr>
              <a:buNone/>
            </a:pPr>
            <a:r>
              <a:rPr lang="ru-RU" sz="3300" b="1" dirty="0" smtClean="0"/>
              <a:t>3. В кровеносную систему рыб входят следующие органы: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1. сердце и жабры                                 2. сердце и кровеносные сосуды</a:t>
            </a:r>
          </a:p>
          <a:p>
            <a:pPr>
              <a:buNone/>
            </a:pPr>
            <a:r>
              <a:rPr lang="ru-RU" sz="3300" dirty="0" smtClean="0"/>
              <a:t>3. кровеносные сосуды и жабры         4. сердце, жабры и кровеносные сосуды</a:t>
            </a:r>
          </a:p>
          <a:p>
            <a:pPr>
              <a:buNone/>
            </a:pPr>
            <a:r>
              <a:rPr lang="ru-RU" sz="3300" b="1" dirty="0" smtClean="0"/>
              <a:t>4. Кровь не разносит по организму: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 1.хлорофилл                                              2. кислород</a:t>
            </a:r>
          </a:p>
          <a:p>
            <a:pPr>
              <a:buNone/>
            </a:pPr>
            <a:r>
              <a:rPr lang="ru-RU" sz="3300" dirty="0" smtClean="0"/>
              <a:t>3. красные кровяные клетки                  4. питательные вещества</a:t>
            </a:r>
          </a:p>
          <a:p>
            <a:pPr>
              <a:buNone/>
            </a:pPr>
            <a:r>
              <a:rPr lang="ru-RU" sz="3300" b="1" dirty="0" smtClean="0"/>
              <a:t> 5. Артериальная кровь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1. богата кислородом и углекислым газом                                 </a:t>
            </a:r>
          </a:p>
          <a:p>
            <a:pPr>
              <a:buNone/>
            </a:pPr>
            <a:r>
              <a:rPr lang="ru-RU" sz="3300" dirty="0" smtClean="0"/>
              <a:t>2. богата кислородом, но бедна углекислым газом</a:t>
            </a:r>
          </a:p>
          <a:p>
            <a:pPr>
              <a:buNone/>
            </a:pPr>
            <a:r>
              <a:rPr lang="ru-RU" sz="3300" dirty="0" smtClean="0"/>
              <a:t>3. бедна кислородом, но богата углекислым газом                 </a:t>
            </a:r>
          </a:p>
          <a:p>
            <a:pPr>
              <a:buNone/>
            </a:pPr>
            <a:r>
              <a:rPr lang="ru-RU" sz="3300" dirty="0" smtClean="0"/>
              <a:t>4. бедна кислородом и углекислым газом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44_2_pine_sanator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39700"/>
            <a:ext cx="4495800" cy="671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381642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Сосна обладает лечебными свойствами. Например, отвар из сосновых почек является мощным лекарственным средством от многих болезней, так как обладает противомикробным, дезинфицирующим, мочегонным, желчегонным, кровоочистительным действием. </a:t>
            </a:r>
          </a:p>
          <a:p>
            <a:r>
              <a:rPr lang="ru-RU" sz="2000" b="1" dirty="0" smtClean="0"/>
              <a:t>А хвоя сосны выделяет летучие соединения, способные убивать микробов, содержащихся в воздухе, поэтому санатории для лёгочных больных часто строят в сосновых лесах. Хвоей также можно лечить большое число болезней. Рецептов народной медицины, в состав которых входит хвоя, множество!</a:t>
            </a:r>
            <a:endParaRPr lang="ru-RU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b="1" dirty="0" smtClean="0"/>
              <a:t>Выделение у животных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Работа в группах.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Какие вещества удаляются из организма?</a:t>
            </a:r>
            <a:br>
              <a:rPr lang="ru-RU" dirty="0" smtClean="0"/>
            </a:br>
            <a:r>
              <a:rPr lang="ru-RU" dirty="0" smtClean="0"/>
              <a:t>- Назовите органы системы выделения.</a:t>
            </a:r>
            <a:br>
              <a:rPr lang="ru-RU" dirty="0" smtClean="0"/>
            </a:br>
            <a:r>
              <a:rPr lang="ru-RU" dirty="0" smtClean="0"/>
              <a:t>- Покажите систему выделения на таблице.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1. Выделение у одноклеточных и низших животных</a:t>
            </a:r>
            <a:endParaRPr lang="ru-RU" dirty="0"/>
          </a:p>
        </p:txBody>
      </p:sp>
      <p:pic>
        <p:nvPicPr>
          <p:cNvPr id="3" name="Рисунок 2" descr="C:\Users\Татьяна Ивановна\Desktop\Особенности выделения у низших животных (Рисунок).png"/>
          <p:cNvPicPr/>
          <p:nvPr/>
        </p:nvPicPr>
        <p:blipFill>
          <a:blip r:embed="rId2" cstate="print"/>
          <a:srcRect t="7267"/>
          <a:stretch>
            <a:fillRect/>
          </a:stretch>
        </p:blipFill>
        <p:spPr bwMode="auto">
          <a:xfrm>
            <a:off x="755577" y="1628800"/>
            <a:ext cx="76328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2.Выделение у плоских и кольчатых червей</a:t>
            </a:r>
            <a:endParaRPr lang="ru-RU" dirty="0"/>
          </a:p>
        </p:txBody>
      </p:sp>
      <p:pic>
        <p:nvPicPr>
          <p:cNvPr id="5" name="Содержимое 4" descr="C:\Users\Татьяна Ивановна\Desktop\Выделительная система плоских червей (Рисунок)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Татьяна Ивановна\Desktop\Выделительная система дождевого червя (Рисунок)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dirty="0" smtClean="0"/>
              <a:t>Группа 3. Выделение у ракообразных и паукообразных</a:t>
            </a:r>
            <a:endParaRPr lang="ru-RU" dirty="0"/>
          </a:p>
        </p:txBody>
      </p:sp>
      <p:pic>
        <p:nvPicPr>
          <p:cNvPr id="5" name="Содержимое 4" descr="C:\Users\Татьяна Ивановна\Desktop\Хитиновый покров как орган выделения (Рисунок)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Татьяна Ивановна\Desktop\Строение зелёной железы (Рисунок)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Группа 4.Выделение у позвоночных</a:t>
            </a:r>
            <a:endParaRPr lang="ru-RU" dirty="0"/>
          </a:p>
        </p:txBody>
      </p:sp>
      <p:pic>
        <p:nvPicPr>
          <p:cNvPr id="5" name="Рисунок 4" descr="C:\Users\Татьяна Ивановна\Desktop\Внешний вид почек позвоночных животных (Рисунок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799288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Татьяна Ивановна\Desktop\Строение почки (Рисунок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3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Обмен веществ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Обмен веществ</a:t>
            </a:r>
            <a:r>
              <a:rPr lang="ru-RU" dirty="0" smtClean="0"/>
              <a:t> — химические превращения, протекающие в живых организмах, обеспечивающие рост, жизнедеятельность, размножение, постоянный контакт и обмен с окружающей средой.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нового узнали на уроке?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Как эти знания помогут нам для сохранения собственного здоровья?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прочитать §44, </a:t>
            </a:r>
            <a:br>
              <a:rPr lang="ru-RU" dirty="0" smtClean="0"/>
            </a:br>
            <a:r>
              <a:rPr lang="ru-RU" dirty="0" smtClean="0"/>
              <a:t>повторить § 35-43, подготовиться </a:t>
            </a:r>
            <a:r>
              <a:rPr lang="ru-RU" smtClean="0"/>
              <a:t>к к.р.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r>
              <a:rPr lang="ru-RU" b="1" dirty="0" smtClean="0"/>
              <a:t>Как осуществляется процесс выделения у растений и животных?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Удаление продуктов обмена. Обмен веществ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Цели урока: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1.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/>
          <a:lstStyle/>
          <a:p>
            <a:r>
              <a:rPr lang="ru-RU" b="1" dirty="0" smtClean="0"/>
              <a:t>Дать определение:</a:t>
            </a:r>
            <a:br>
              <a:rPr lang="ru-RU" b="1" dirty="0" smtClean="0"/>
            </a:br>
            <a:r>
              <a:rPr lang="ru-RU" b="1" dirty="0" smtClean="0"/>
              <a:t>Что такое выделение?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Работа со словарем:</a:t>
            </a:r>
            <a:br>
              <a:rPr lang="ru-RU" b="1" dirty="0" smtClean="0"/>
            </a:br>
            <a:r>
              <a:rPr lang="ru-RU" b="1" dirty="0" smtClean="0"/>
              <a:t>Выделение</a:t>
            </a:r>
            <a:r>
              <a:rPr lang="ru-RU" dirty="0" smtClean="0"/>
              <a:t> — выведение из организма конечных продуктов обмена веществ, избытка воды, солей, а также иных веществ, образовавшихся в организме или поступивших с пищей.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Выделение у растений</a:t>
            </a:r>
            <a:endParaRPr lang="ru-RU" dirty="0"/>
          </a:p>
        </p:txBody>
      </p:sp>
      <p:pic>
        <p:nvPicPr>
          <p:cNvPr id="1026" name="Picture 2" descr="Картинки по запросу выделение у растен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416823" cy="4153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Выделение у одноклеточных растений:</a:t>
            </a:r>
            <a:endParaRPr lang="ru-RU" dirty="0"/>
          </a:p>
        </p:txBody>
      </p:sp>
      <p:pic>
        <p:nvPicPr>
          <p:cNvPr id="3" name="Рисунок 2" descr="C:\Users\Татьяна Ивановна\Desktop\Выделение у одноклеточных растений (Рисунок).png"/>
          <p:cNvPicPr/>
          <p:nvPr/>
        </p:nvPicPr>
        <p:blipFill>
          <a:blip r:embed="rId2" cstate="print"/>
          <a:srcRect t="8194"/>
          <a:stretch>
            <a:fillRect/>
          </a:stretch>
        </p:blipFill>
        <p:spPr bwMode="auto">
          <a:xfrm>
            <a:off x="1043608" y="1700808"/>
            <a:ext cx="69847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Выделение у многоклеточных:</a:t>
            </a:r>
            <a:br>
              <a:rPr lang="ru-RU" b="1" dirty="0" smtClean="0"/>
            </a:br>
            <a:r>
              <a:rPr lang="ru-RU" dirty="0" smtClean="0">
                <a:solidFill>
                  <a:srgbClr val="FF0000"/>
                </a:solidFill>
              </a:rPr>
              <a:t>Каким образом? Какие органы?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Дополнительные функции органов выделения: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привлекают насекомых – опылителей;</a:t>
            </a:r>
          </a:p>
          <a:p>
            <a:r>
              <a:rPr lang="ru-RU" sz="3600" dirty="0" smtClean="0"/>
              <a:t>защищают растения от болезнетворных грибов и бактерий,</a:t>
            </a:r>
          </a:p>
          <a:p>
            <a:r>
              <a:rPr lang="ru-RU" sz="3600" dirty="0" smtClean="0"/>
              <a:t>отпугивают травоядных животных.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Механизм выделения: сброс листвы!!!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368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Самостоятельная работа</vt:lpstr>
      <vt:lpstr>Как осуществляется процесс выделения у растений и животных? </vt:lpstr>
      <vt:lpstr>Тема: Удаление продуктов обмена. Обмен веществ</vt:lpstr>
      <vt:lpstr>Дать определение: Что такое выделение?</vt:lpstr>
      <vt:lpstr>Работа со словарем: Выделение — выведение из организма конечных продуктов обмена веществ, избытка воды, солей, а также иных веществ, образовавшихся в организме или поступивших с пищей.</vt:lpstr>
      <vt:lpstr>Выделение у растений</vt:lpstr>
      <vt:lpstr>Выделение у одноклеточных растений:</vt:lpstr>
      <vt:lpstr> Выделение у многоклеточных: Каким образом? Какие органы? </vt:lpstr>
      <vt:lpstr> Дополнительные функции органов выделения: </vt:lpstr>
      <vt:lpstr>Слайд 10</vt:lpstr>
      <vt:lpstr>                      Выделение у животных  Работа в группах.  - Какие вещества удаляются из организма? - Назовите органы системы выделения. - Покажите систему выделения на таблице. </vt:lpstr>
      <vt:lpstr>Группа 1. Выделение у одноклеточных и низших животных</vt:lpstr>
      <vt:lpstr>Группа 2.Выделение у плоских и кольчатых червей</vt:lpstr>
      <vt:lpstr>Группа 3. Выделение у ракообразных и паукообразных</vt:lpstr>
      <vt:lpstr>Группа 4.Выделение у позвоночных</vt:lpstr>
      <vt:lpstr>Слайд 16</vt:lpstr>
      <vt:lpstr>Обмен веществ</vt:lpstr>
      <vt:lpstr>Рефлексия:</vt:lpstr>
      <vt:lpstr>Домашнее задание: прочитать §44,  повторить § 35-43, подготовиться к к.р.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</dc:title>
  <dc:creator>Татьяна Ивановна</dc:creator>
  <cp:lastModifiedBy>Татьяна Ивановна</cp:lastModifiedBy>
  <cp:revision>8</cp:revision>
  <dcterms:created xsi:type="dcterms:W3CDTF">2018-02-04T11:55:52Z</dcterms:created>
  <dcterms:modified xsi:type="dcterms:W3CDTF">2018-02-09T18:47:41Z</dcterms:modified>
</cp:coreProperties>
</file>