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70" r:id="rId5"/>
    <p:sldId id="269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8A0000"/>
    <a:srgbClr val="6C0000"/>
    <a:srgbClr val="753805"/>
    <a:srgbClr val="CC0000"/>
    <a:srgbClr val="005000"/>
    <a:srgbClr val="007A00"/>
    <a:srgbClr val="194B32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272808" cy="345638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</a:t>
            </a:r>
            <a:r>
              <a:rPr lang="ru-RU" sz="3200" b="1" dirty="0" smtClean="0">
                <a:solidFill>
                  <a:srgbClr val="7A0000"/>
                </a:solidFill>
              </a:rPr>
              <a:t> интегрированного занятия</a:t>
            </a:r>
            <a:br>
              <a:rPr lang="ru-RU" sz="3200" b="1" dirty="0" smtClean="0">
                <a:solidFill>
                  <a:srgbClr val="7A0000"/>
                </a:solidFill>
              </a:rPr>
            </a:br>
            <a:r>
              <a:rPr lang="ru-RU" sz="3200" b="1" dirty="0" smtClean="0">
                <a:solidFill>
                  <a:srgbClr val="7A0000"/>
                </a:solidFill>
              </a:rPr>
              <a:t>вторая младшая группа</a:t>
            </a:r>
            <a:br>
              <a:rPr lang="ru-RU" sz="3200" b="1" dirty="0" smtClean="0">
                <a:solidFill>
                  <a:srgbClr val="7A0000"/>
                </a:solidFill>
              </a:rPr>
            </a:br>
            <a:r>
              <a:rPr lang="ru-RU" sz="3200" b="1" dirty="0" smtClean="0">
                <a:solidFill>
                  <a:srgbClr val="7A0000"/>
                </a:solidFill>
              </a:rPr>
              <a:t>Тема: «Витамины всем нужны и полезны и важны»</a:t>
            </a:r>
            <a:br>
              <a:rPr lang="ru-RU" sz="3200" b="1" dirty="0" smtClean="0">
                <a:solidFill>
                  <a:srgbClr val="7A0000"/>
                </a:solidFill>
              </a:rPr>
            </a:br>
            <a:endParaRPr lang="ru-RU" sz="3200" b="1" spc="50" dirty="0">
              <a:ln w="11430"/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869160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A0000"/>
                </a:solidFill>
              </a:rPr>
              <a:t>Выполнила : воспитатель МАДОУ д.с №4 </a:t>
            </a:r>
            <a:r>
              <a:rPr lang="ru-RU" sz="2400" b="1" dirty="0" err="1" smtClean="0">
                <a:solidFill>
                  <a:srgbClr val="7A0000"/>
                </a:solidFill>
              </a:rPr>
              <a:t>Кокорина</a:t>
            </a:r>
            <a:r>
              <a:rPr lang="ru-RU" sz="2400" b="1" dirty="0" smtClean="0">
                <a:solidFill>
                  <a:srgbClr val="7A0000"/>
                </a:solidFill>
              </a:rPr>
              <a:t> Е.И.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548680"/>
            <a:ext cx="6869994" cy="511256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     </a:t>
            </a:r>
            <a:r>
              <a:rPr lang="ru-RU" sz="2200" b="1" dirty="0" smtClean="0">
                <a:solidFill>
                  <a:srgbClr val="7A0000"/>
                </a:solidFill>
              </a:rPr>
              <a:t>Цель:</a:t>
            </a:r>
            <a:r>
              <a:rPr lang="ru-RU" sz="2200" dirty="0" smtClean="0">
                <a:solidFill>
                  <a:srgbClr val="7A0000"/>
                </a:solidFill>
              </a:rPr>
              <a:t> </a:t>
            </a:r>
          </a:p>
          <a:p>
            <a:pPr>
              <a:buNone/>
            </a:pPr>
            <a:r>
              <a:rPr lang="ru-RU" sz="2200" dirty="0" smtClean="0">
                <a:solidFill>
                  <a:srgbClr val="7A0000"/>
                </a:solidFill>
              </a:rPr>
              <a:t>    «Продолжать воспитывать потребность быть здоровым»</a:t>
            </a:r>
            <a:br>
              <a:rPr lang="ru-RU" sz="2200" dirty="0" smtClean="0">
                <a:solidFill>
                  <a:srgbClr val="7A0000"/>
                </a:solidFill>
              </a:rPr>
            </a:br>
            <a:r>
              <a:rPr lang="ru-RU" sz="2200" b="1" dirty="0" smtClean="0">
                <a:solidFill>
                  <a:srgbClr val="7A0000"/>
                </a:solidFill>
              </a:rPr>
              <a:t>Задачи:</a:t>
            </a:r>
            <a:endParaRPr lang="ru-RU" sz="2200" dirty="0" smtClean="0">
              <a:solidFill>
                <a:srgbClr val="7A0000"/>
              </a:solidFill>
            </a:endParaRPr>
          </a:p>
          <a:p>
            <a:pPr algn="just">
              <a:buNone/>
            </a:pPr>
            <a:r>
              <a:rPr lang="ru-RU" sz="2200" b="1" dirty="0" smtClean="0">
                <a:solidFill>
                  <a:srgbClr val="7A0000"/>
                </a:solidFill>
              </a:rPr>
              <a:t>     Обучающие задачи</a:t>
            </a:r>
            <a:r>
              <a:rPr lang="ru-RU" sz="2200" dirty="0" smtClean="0">
                <a:solidFill>
                  <a:srgbClr val="7A0000"/>
                </a:solidFill>
              </a:rPr>
              <a:t> – познакомить с понятиями «витамины» и продуктами, в которых они находятся, где растут. Рассказать о значении витаминов для здоровья и хорошего настроения, обобщить и закрепить понятия  «овощи» и «фрукты». 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rgbClr val="7A0000"/>
                </a:solidFill>
              </a:rPr>
              <a:t>    Развивающие задачи -</a:t>
            </a:r>
            <a:r>
              <a:rPr lang="ru-RU" sz="2200" dirty="0" smtClean="0">
                <a:solidFill>
                  <a:srgbClr val="7A0000"/>
                </a:solidFill>
              </a:rPr>
              <a:t> формировать у детей осознанное отношение к своей жизни, своему здоровью.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rgbClr val="7A0000"/>
                </a:solidFill>
              </a:rPr>
              <a:t>    Воспитательные задачи</a:t>
            </a:r>
            <a:r>
              <a:rPr lang="ru-RU" sz="2200" dirty="0" smtClean="0">
                <a:solidFill>
                  <a:srgbClr val="7A0000"/>
                </a:solidFill>
              </a:rPr>
              <a:t> – побуждать детей употреблять в пищу всё то, что полезно для здоровья                                      </a:t>
            </a:r>
          </a:p>
        </p:txBody>
      </p:sp>
      <p:pic>
        <p:nvPicPr>
          <p:cNvPr id="3" name="Picture 8" descr="http://img0.liveinternet.ru/images/attach/c/4/83/842/83842290_toss_salad_wooden_bowl_h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437112"/>
            <a:ext cx="2232248" cy="2232248"/>
          </a:xfrm>
          <a:prstGeom prst="rect">
            <a:avLst/>
          </a:prstGeom>
          <a:noFill/>
        </p:spPr>
      </p:pic>
      <p:pic>
        <p:nvPicPr>
          <p:cNvPr id="4" name="Picture 4" descr="http://hddfhm.com/images/clipart-fruit-legume-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56121"/>
            <a:ext cx="274545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6678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8A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Витамины</a:t>
            </a:r>
            <a:r>
              <a:rPr lang="ru-RU" sz="2800" b="1" dirty="0">
                <a:solidFill>
                  <a:srgbClr val="8A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– это очень маленькие вещества, настолько маленькие, что мы их видеть не можем, но в маленьких витаминах содержится большая сила и здоровье. </a:t>
            </a:r>
            <a:endParaRPr lang="ru-RU" sz="2800" b="1" dirty="0" smtClean="0">
              <a:solidFill>
                <a:srgbClr val="8A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u="sng" dirty="0" smtClean="0">
                <a:solidFill>
                  <a:srgbClr val="8A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Витамины</a:t>
            </a:r>
            <a:r>
              <a:rPr lang="ru-RU" sz="2800" b="1" dirty="0" smtClean="0">
                <a:solidFill>
                  <a:srgbClr val="8A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8A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делают наш организм крепким и здоровым. Они бывают в таблетках, разного цвета и формы. </a:t>
            </a:r>
            <a:endParaRPr lang="ru-RU" sz="2800" b="1" dirty="0">
              <a:solidFill>
                <a:srgbClr val="8A0000"/>
              </a:solidFill>
            </a:endParaRPr>
          </a:p>
        </p:txBody>
      </p:sp>
      <p:pic>
        <p:nvPicPr>
          <p:cNvPr id="1026" name="Picture 2" descr="http://myself-development.ru/wp-content/uploads/2017/09/banka-s-vitaminam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261" y="3573015"/>
            <a:ext cx="2863638" cy="297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5058209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dirty="0">
                <a:solidFill>
                  <a:srgbClr val="8A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витамин «С», он  не позволит  вам заболеть никакой простудой.</a:t>
            </a:r>
            <a:endParaRPr lang="ru-RU" sz="2800" dirty="0">
              <a:solidFill>
                <a:srgbClr val="8A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8" name="Picture 4" descr="http://kartinki-vernisazh.ru/_ph/100/1/454597698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048" y="302480"/>
            <a:ext cx="1345778" cy="179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952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0" t="4200"/>
          <a:stretch/>
        </p:blipFill>
        <p:spPr>
          <a:xfrm>
            <a:off x="1043608" y="1566330"/>
            <a:ext cx="2518544" cy="2419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6C0000"/>
                </a:solidFill>
              </a:rPr>
              <a:t>Разместить фрукты и овощи, туда где они растут.</a:t>
            </a:r>
          </a:p>
          <a:p>
            <a:r>
              <a:rPr lang="ru-RU" sz="2800" b="1" dirty="0" smtClean="0">
                <a:solidFill>
                  <a:srgbClr val="6C0000"/>
                </a:solidFill>
              </a:rPr>
              <a:t>(фрукты на дерево, овощи в земле и на траве)</a:t>
            </a:r>
            <a:endParaRPr lang="ru-RU" sz="2800" b="1" dirty="0">
              <a:solidFill>
                <a:srgbClr val="6C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240775"/>
            <a:ext cx="3163062" cy="2372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" b="1564"/>
          <a:stretch/>
        </p:blipFill>
        <p:spPr>
          <a:xfrm>
            <a:off x="5004048" y="4240775"/>
            <a:ext cx="3139826" cy="2425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t="7482"/>
          <a:stretch/>
        </p:blipFill>
        <p:spPr>
          <a:xfrm>
            <a:off x="5580112" y="1633266"/>
            <a:ext cx="3059829" cy="24770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534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35" y="1342201"/>
            <a:ext cx="3459272" cy="2594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3432380" cy="2574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81319" y="404664"/>
            <a:ext cx="76066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6C0000"/>
                </a:solidFill>
              </a:rPr>
              <a:t>Собрать овощи в одну корзину,  в другую  фрукты, а зайчику только морковку</a:t>
            </a:r>
            <a:endParaRPr lang="ru-RU" sz="2800" b="1" dirty="0">
              <a:solidFill>
                <a:srgbClr val="6C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936630"/>
            <a:ext cx="3635896" cy="2726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903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3800" r="6688"/>
          <a:stretch/>
        </p:blipFill>
        <p:spPr>
          <a:xfrm>
            <a:off x="1979712" y="2492896"/>
            <a:ext cx="4878557" cy="3671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03648" y="476672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Ешь  ты овощи и фрукты – витаминные продукты, </a:t>
            </a:r>
          </a:p>
          <a:p>
            <a:r>
              <a:rPr lang="ru-RU" sz="3200" b="1" dirty="0">
                <a:solidFill>
                  <a:srgbClr val="7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будешь ты всегда здоровым. </a:t>
            </a:r>
            <a:endParaRPr lang="ru-RU" sz="3200" b="1" dirty="0">
              <a:solidFill>
                <a:srgbClr val="7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6924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</TotalTime>
  <Words>117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интегрированного занятия вторая младшая группа Тема: «Витамины всем нужны и полезны и важны»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олег</cp:lastModifiedBy>
  <cp:revision>48</cp:revision>
  <dcterms:created xsi:type="dcterms:W3CDTF">2014-08-08T16:01:14Z</dcterms:created>
  <dcterms:modified xsi:type="dcterms:W3CDTF">2018-02-09T08:05:09Z</dcterms:modified>
</cp:coreProperties>
</file>