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75" r:id="rId3"/>
    <p:sldId id="308" r:id="rId4"/>
    <p:sldId id="338" r:id="rId5"/>
    <p:sldId id="310" r:id="rId6"/>
    <p:sldId id="347" r:id="rId7"/>
    <p:sldId id="339" r:id="rId8"/>
    <p:sldId id="295" r:id="rId9"/>
    <p:sldId id="376" r:id="rId10"/>
    <p:sldId id="377" r:id="rId11"/>
    <p:sldId id="378" r:id="rId12"/>
    <p:sldId id="379" r:id="rId13"/>
    <p:sldId id="34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2F4D0B-5D62-4C7E-8E28-06D4677014D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3D1BF035-FF38-4C1D-B661-6DD071E3572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Требования к развивающей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предметно-пространственной среде</a:t>
          </a:r>
        </a:p>
      </dgm:t>
    </dgm:pt>
    <dgm:pt modelId="{D878BF68-EF7D-4D5D-A77F-5E94482C052F}" type="parTrans" cxnId="{51D82180-FAF5-41F4-92F1-4B95DF59F4E7}">
      <dgm:prSet/>
      <dgm:spPr/>
      <dgm:t>
        <a:bodyPr/>
        <a:lstStyle/>
        <a:p>
          <a:endParaRPr lang="ru-RU"/>
        </a:p>
      </dgm:t>
    </dgm:pt>
    <dgm:pt modelId="{E61E7F9F-7CB4-417A-9CD9-74185A270A39}" type="sibTrans" cxnId="{51D82180-FAF5-41F4-92F1-4B95DF59F4E7}">
      <dgm:prSet/>
      <dgm:spPr/>
      <dgm:t>
        <a:bodyPr/>
        <a:lstStyle/>
        <a:p>
          <a:endParaRPr lang="ru-RU"/>
        </a:p>
      </dgm:t>
    </dgm:pt>
    <dgm:pt modelId="{4267121C-74C1-41BF-9617-C22820F6AC7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Насыщенность </a:t>
          </a:r>
        </a:p>
      </dgm:t>
    </dgm:pt>
    <dgm:pt modelId="{5886B3E6-AED6-4FD1-93BF-CFEB20E83229}" type="parTrans" cxnId="{C3C7E19B-1B36-4A3A-8492-68703B577A55}">
      <dgm:prSet/>
      <dgm:spPr/>
      <dgm:t>
        <a:bodyPr/>
        <a:lstStyle/>
        <a:p>
          <a:endParaRPr lang="ru-RU"/>
        </a:p>
      </dgm:t>
    </dgm:pt>
    <dgm:pt modelId="{833C6418-C6F2-4DEF-82C5-88149D1D2EF6}" type="sibTrans" cxnId="{C3C7E19B-1B36-4A3A-8492-68703B577A55}">
      <dgm:prSet/>
      <dgm:spPr/>
      <dgm:t>
        <a:bodyPr/>
        <a:lstStyle/>
        <a:p>
          <a:endParaRPr lang="ru-RU"/>
        </a:p>
      </dgm:t>
    </dgm:pt>
    <dgm:pt modelId="{42734490-F4FA-4FA7-8C2E-906B9393C0E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Трансформируемость</a:t>
          </a:r>
          <a:r>
            <a: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 пространства</a:t>
          </a:r>
        </a:p>
      </dgm:t>
    </dgm:pt>
    <dgm:pt modelId="{18C36A25-54AA-4A7E-939A-810CC9B40A94}" type="parTrans" cxnId="{0261086A-33E6-4297-A324-737A48FB6AAE}">
      <dgm:prSet/>
      <dgm:spPr/>
      <dgm:t>
        <a:bodyPr/>
        <a:lstStyle/>
        <a:p>
          <a:endParaRPr lang="ru-RU"/>
        </a:p>
      </dgm:t>
    </dgm:pt>
    <dgm:pt modelId="{12B11B30-682C-4B03-8C07-529628EE6764}" type="sibTrans" cxnId="{0261086A-33E6-4297-A324-737A48FB6AAE}">
      <dgm:prSet/>
      <dgm:spPr/>
      <dgm:t>
        <a:bodyPr/>
        <a:lstStyle/>
        <a:p>
          <a:endParaRPr lang="ru-RU"/>
        </a:p>
      </dgm:t>
    </dgm:pt>
    <dgm:pt modelId="{8A90D303-DAB8-48DE-8FAE-AAB429B760B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Полифункционнальность</a:t>
          </a:r>
          <a:r>
            <a: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 материалов</a:t>
          </a:r>
        </a:p>
      </dgm:t>
    </dgm:pt>
    <dgm:pt modelId="{EBBAA61A-96AA-40EE-9284-2252E4C80682}" type="parTrans" cxnId="{B01D0B4C-1A13-46EB-B515-E32FFDF74FF4}">
      <dgm:prSet/>
      <dgm:spPr/>
      <dgm:t>
        <a:bodyPr/>
        <a:lstStyle/>
        <a:p>
          <a:endParaRPr lang="ru-RU"/>
        </a:p>
      </dgm:t>
    </dgm:pt>
    <dgm:pt modelId="{9723C2F2-3C39-482D-A9D3-8B51FFEED785}" type="sibTrans" cxnId="{B01D0B4C-1A13-46EB-B515-E32FFDF74FF4}">
      <dgm:prSet/>
      <dgm:spPr/>
      <dgm:t>
        <a:bodyPr/>
        <a:lstStyle/>
        <a:p>
          <a:endParaRPr lang="ru-RU"/>
        </a:p>
      </dgm:t>
    </dgm:pt>
    <dgm:pt modelId="{9697AD8D-3936-43E7-807A-A9F47936A64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Вариативность</a:t>
          </a:r>
        </a:p>
      </dgm:t>
    </dgm:pt>
    <dgm:pt modelId="{4F685483-3255-41B5-8E88-382D2A04E530}" type="parTrans" cxnId="{045A29D0-F275-45CB-8DEE-7470C1A2E3AB}">
      <dgm:prSet/>
      <dgm:spPr/>
      <dgm:t>
        <a:bodyPr/>
        <a:lstStyle/>
        <a:p>
          <a:endParaRPr lang="ru-RU"/>
        </a:p>
      </dgm:t>
    </dgm:pt>
    <dgm:pt modelId="{A8845153-E0CE-46BB-8706-7709C5FB3EEF}" type="sibTrans" cxnId="{045A29D0-F275-45CB-8DEE-7470C1A2E3AB}">
      <dgm:prSet/>
      <dgm:spPr/>
      <dgm:t>
        <a:bodyPr/>
        <a:lstStyle/>
        <a:p>
          <a:endParaRPr lang="ru-RU"/>
        </a:p>
      </dgm:t>
    </dgm:pt>
    <dgm:pt modelId="{62BE8588-27AD-41A9-81DD-D5FB9FF7346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Доступность</a:t>
          </a:r>
        </a:p>
      </dgm:t>
    </dgm:pt>
    <dgm:pt modelId="{3CC79295-99C3-42B2-8075-4D3DCF700101}" type="parTrans" cxnId="{235EA210-B571-436D-949B-BFE4F3C89C4C}">
      <dgm:prSet/>
      <dgm:spPr/>
      <dgm:t>
        <a:bodyPr/>
        <a:lstStyle/>
        <a:p>
          <a:endParaRPr lang="ru-RU"/>
        </a:p>
      </dgm:t>
    </dgm:pt>
    <dgm:pt modelId="{0E7C0D77-3330-4DDF-8195-6B97E7B104A0}" type="sibTrans" cxnId="{235EA210-B571-436D-949B-BFE4F3C89C4C}">
      <dgm:prSet/>
      <dgm:spPr/>
      <dgm:t>
        <a:bodyPr/>
        <a:lstStyle/>
        <a:p>
          <a:endParaRPr lang="ru-RU"/>
        </a:p>
      </dgm:t>
    </dgm:pt>
    <dgm:pt modelId="{FFC29C40-5E61-4018-865E-C60A70075FE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rPr>
            <a:t>Безопасность</a:t>
          </a:r>
        </a:p>
      </dgm:t>
    </dgm:pt>
    <dgm:pt modelId="{2D85C2AC-1A45-4AB3-A1A1-BA95DECA33A3}" type="parTrans" cxnId="{F11EC8B3-3466-473E-A4F3-E084B5BC14DD}">
      <dgm:prSet/>
      <dgm:spPr/>
      <dgm:t>
        <a:bodyPr/>
        <a:lstStyle/>
        <a:p>
          <a:endParaRPr lang="ru-RU"/>
        </a:p>
      </dgm:t>
    </dgm:pt>
    <dgm:pt modelId="{6696A917-4CF1-40FC-8463-4FAD7D30A813}" type="sibTrans" cxnId="{F11EC8B3-3466-473E-A4F3-E084B5BC14DD}">
      <dgm:prSet/>
      <dgm:spPr/>
      <dgm:t>
        <a:bodyPr/>
        <a:lstStyle/>
        <a:p>
          <a:endParaRPr lang="ru-RU"/>
        </a:p>
      </dgm:t>
    </dgm:pt>
    <dgm:pt modelId="{91BACD8D-442D-4F75-B266-A5B51D9D5ED4}" type="pres">
      <dgm:prSet presAssocID="{882F4D0B-5D62-4C7E-8E28-06D4677014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4740EA8-642B-4799-A20B-D9074C306C9B}" type="pres">
      <dgm:prSet presAssocID="{3D1BF035-FF38-4C1D-B661-6DD071E35720}" presName="hierRoot1" presStyleCnt="0">
        <dgm:presLayoutVars>
          <dgm:hierBranch val="r"/>
        </dgm:presLayoutVars>
      </dgm:prSet>
      <dgm:spPr/>
    </dgm:pt>
    <dgm:pt modelId="{A8BAC827-B2EC-4682-A77A-D44FC95954C3}" type="pres">
      <dgm:prSet presAssocID="{3D1BF035-FF38-4C1D-B661-6DD071E35720}" presName="rootComposite1" presStyleCnt="0"/>
      <dgm:spPr/>
    </dgm:pt>
    <dgm:pt modelId="{231CAE53-E822-420B-B703-2DC44286A0E1}" type="pres">
      <dgm:prSet presAssocID="{3D1BF035-FF38-4C1D-B661-6DD071E35720}" presName="rootText1" presStyleLbl="node0" presStyleIdx="0" presStyleCnt="1" custScaleX="7845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6F3B6F-8AB3-4223-8923-BD9325983103}" type="pres">
      <dgm:prSet presAssocID="{3D1BF035-FF38-4C1D-B661-6DD071E3572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3123832-3697-41CD-9DED-728CDF26C922}" type="pres">
      <dgm:prSet presAssocID="{3D1BF035-FF38-4C1D-B661-6DD071E35720}" presName="hierChild2" presStyleCnt="0"/>
      <dgm:spPr/>
    </dgm:pt>
    <dgm:pt modelId="{77C1E4CB-B00E-41A9-A2C6-CDFE016BF67F}" type="pres">
      <dgm:prSet presAssocID="{5886B3E6-AED6-4FD1-93BF-CFEB20E83229}" presName="Name50" presStyleLbl="parChTrans1D2" presStyleIdx="0" presStyleCnt="6"/>
      <dgm:spPr/>
      <dgm:t>
        <a:bodyPr/>
        <a:lstStyle/>
        <a:p>
          <a:endParaRPr lang="ru-RU"/>
        </a:p>
      </dgm:t>
    </dgm:pt>
    <dgm:pt modelId="{5BD36A6B-B6FB-4180-9E42-E58CAA1E83C3}" type="pres">
      <dgm:prSet presAssocID="{4267121C-74C1-41BF-9617-C22820F6AC76}" presName="hierRoot2" presStyleCnt="0">
        <dgm:presLayoutVars>
          <dgm:hierBranch/>
        </dgm:presLayoutVars>
      </dgm:prSet>
      <dgm:spPr/>
    </dgm:pt>
    <dgm:pt modelId="{262B20A9-0CCC-4910-B773-3516CBC9AED7}" type="pres">
      <dgm:prSet presAssocID="{4267121C-74C1-41BF-9617-C22820F6AC76}" presName="rootComposite" presStyleCnt="0"/>
      <dgm:spPr/>
    </dgm:pt>
    <dgm:pt modelId="{139F80DE-A29C-426E-97CC-D43D891F59BB}" type="pres">
      <dgm:prSet presAssocID="{4267121C-74C1-41BF-9617-C22820F6AC76}" presName="rootText" presStyleLbl="node2" presStyleIdx="0" presStyleCnt="6" custScaleX="461357" custLinFactNeighborX="-11986" custLinFactNeighborY="38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405D16-D386-48B1-A974-57C6BF754BDA}" type="pres">
      <dgm:prSet presAssocID="{4267121C-74C1-41BF-9617-C22820F6AC76}" presName="rootConnector" presStyleLbl="node2" presStyleIdx="0" presStyleCnt="6"/>
      <dgm:spPr/>
      <dgm:t>
        <a:bodyPr/>
        <a:lstStyle/>
        <a:p>
          <a:endParaRPr lang="ru-RU"/>
        </a:p>
      </dgm:t>
    </dgm:pt>
    <dgm:pt modelId="{42D30A87-48F4-4131-91A4-99B414559516}" type="pres">
      <dgm:prSet presAssocID="{4267121C-74C1-41BF-9617-C22820F6AC76}" presName="hierChild4" presStyleCnt="0"/>
      <dgm:spPr/>
    </dgm:pt>
    <dgm:pt modelId="{2AD3A209-2D78-4230-993F-5F8F5E28109C}" type="pres">
      <dgm:prSet presAssocID="{4267121C-74C1-41BF-9617-C22820F6AC76}" presName="hierChild5" presStyleCnt="0"/>
      <dgm:spPr/>
    </dgm:pt>
    <dgm:pt modelId="{6BB8A494-AF28-4DD0-823B-AF1C50793057}" type="pres">
      <dgm:prSet presAssocID="{18C36A25-54AA-4A7E-939A-810CC9B40A94}" presName="Name50" presStyleLbl="parChTrans1D2" presStyleIdx="1" presStyleCnt="6"/>
      <dgm:spPr/>
      <dgm:t>
        <a:bodyPr/>
        <a:lstStyle/>
        <a:p>
          <a:endParaRPr lang="ru-RU"/>
        </a:p>
      </dgm:t>
    </dgm:pt>
    <dgm:pt modelId="{90807927-76AC-485C-9450-46752CC1313D}" type="pres">
      <dgm:prSet presAssocID="{42734490-F4FA-4FA7-8C2E-906B9393C0E0}" presName="hierRoot2" presStyleCnt="0">
        <dgm:presLayoutVars>
          <dgm:hierBranch/>
        </dgm:presLayoutVars>
      </dgm:prSet>
      <dgm:spPr/>
    </dgm:pt>
    <dgm:pt modelId="{1B9E1DD4-7203-4DC0-8171-078597A4FCA1}" type="pres">
      <dgm:prSet presAssocID="{42734490-F4FA-4FA7-8C2E-906B9393C0E0}" presName="rootComposite" presStyleCnt="0"/>
      <dgm:spPr/>
    </dgm:pt>
    <dgm:pt modelId="{64338E60-9DC3-46B1-A135-D6EB2B8C9B59}" type="pres">
      <dgm:prSet presAssocID="{42734490-F4FA-4FA7-8C2E-906B9393C0E0}" presName="rootText" presStyleLbl="node2" presStyleIdx="1" presStyleCnt="6" custScaleX="4566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BFE07A-5145-4F45-9B61-F62749ECD150}" type="pres">
      <dgm:prSet presAssocID="{42734490-F4FA-4FA7-8C2E-906B9393C0E0}" presName="rootConnector" presStyleLbl="node2" presStyleIdx="1" presStyleCnt="6"/>
      <dgm:spPr/>
      <dgm:t>
        <a:bodyPr/>
        <a:lstStyle/>
        <a:p>
          <a:endParaRPr lang="ru-RU"/>
        </a:p>
      </dgm:t>
    </dgm:pt>
    <dgm:pt modelId="{FFA17BBF-A615-4051-A876-FA3AACCEBE2D}" type="pres">
      <dgm:prSet presAssocID="{42734490-F4FA-4FA7-8C2E-906B9393C0E0}" presName="hierChild4" presStyleCnt="0"/>
      <dgm:spPr/>
    </dgm:pt>
    <dgm:pt modelId="{C3EE946E-6F6E-402B-985E-87145057C7E0}" type="pres">
      <dgm:prSet presAssocID="{42734490-F4FA-4FA7-8C2E-906B9393C0E0}" presName="hierChild5" presStyleCnt="0"/>
      <dgm:spPr/>
    </dgm:pt>
    <dgm:pt modelId="{6498C173-39D4-42A5-BF72-1B26C5AC696A}" type="pres">
      <dgm:prSet presAssocID="{EBBAA61A-96AA-40EE-9284-2252E4C80682}" presName="Name50" presStyleLbl="parChTrans1D2" presStyleIdx="2" presStyleCnt="6"/>
      <dgm:spPr/>
      <dgm:t>
        <a:bodyPr/>
        <a:lstStyle/>
        <a:p>
          <a:endParaRPr lang="ru-RU"/>
        </a:p>
      </dgm:t>
    </dgm:pt>
    <dgm:pt modelId="{0277E97D-DFFA-4A52-9CE2-ECA0E55FC844}" type="pres">
      <dgm:prSet presAssocID="{8A90D303-DAB8-48DE-8FAE-AAB429B760B5}" presName="hierRoot2" presStyleCnt="0">
        <dgm:presLayoutVars>
          <dgm:hierBranch/>
        </dgm:presLayoutVars>
      </dgm:prSet>
      <dgm:spPr/>
    </dgm:pt>
    <dgm:pt modelId="{492AF0C1-0DF8-4200-BD5A-682596DEECC2}" type="pres">
      <dgm:prSet presAssocID="{8A90D303-DAB8-48DE-8FAE-AAB429B760B5}" presName="rootComposite" presStyleCnt="0"/>
      <dgm:spPr/>
    </dgm:pt>
    <dgm:pt modelId="{67DF5E51-B9EF-4A00-97BB-E732917D609E}" type="pres">
      <dgm:prSet presAssocID="{8A90D303-DAB8-48DE-8FAE-AAB429B760B5}" presName="rootText" presStyleLbl="node2" presStyleIdx="2" presStyleCnt="6" custScaleX="453296" custScaleY="94659" custLinFactNeighborX="2456" custLinFactNeighborY="-18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8316C0-0729-4E31-8C14-23634A9EAEA9}" type="pres">
      <dgm:prSet presAssocID="{8A90D303-DAB8-48DE-8FAE-AAB429B760B5}" presName="rootConnector" presStyleLbl="node2" presStyleIdx="2" presStyleCnt="6"/>
      <dgm:spPr/>
      <dgm:t>
        <a:bodyPr/>
        <a:lstStyle/>
        <a:p>
          <a:endParaRPr lang="ru-RU"/>
        </a:p>
      </dgm:t>
    </dgm:pt>
    <dgm:pt modelId="{89B75920-F778-44BE-B451-D413954D340A}" type="pres">
      <dgm:prSet presAssocID="{8A90D303-DAB8-48DE-8FAE-AAB429B760B5}" presName="hierChild4" presStyleCnt="0"/>
      <dgm:spPr/>
    </dgm:pt>
    <dgm:pt modelId="{44D125B1-0E3F-4BF7-9788-DCBEA22E9A20}" type="pres">
      <dgm:prSet presAssocID="{8A90D303-DAB8-48DE-8FAE-AAB429B760B5}" presName="hierChild5" presStyleCnt="0"/>
      <dgm:spPr/>
    </dgm:pt>
    <dgm:pt modelId="{9B7EF2CE-0F9F-4F86-8079-8A4CD34961F5}" type="pres">
      <dgm:prSet presAssocID="{4F685483-3255-41B5-8E88-382D2A04E530}" presName="Name50" presStyleLbl="parChTrans1D2" presStyleIdx="3" presStyleCnt="6"/>
      <dgm:spPr/>
      <dgm:t>
        <a:bodyPr/>
        <a:lstStyle/>
        <a:p>
          <a:endParaRPr lang="ru-RU"/>
        </a:p>
      </dgm:t>
    </dgm:pt>
    <dgm:pt modelId="{D66160F5-4555-45B0-9F77-74AE24A45509}" type="pres">
      <dgm:prSet presAssocID="{9697AD8D-3936-43E7-807A-A9F47936A64B}" presName="hierRoot2" presStyleCnt="0">
        <dgm:presLayoutVars>
          <dgm:hierBranch/>
        </dgm:presLayoutVars>
      </dgm:prSet>
      <dgm:spPr/>
    </dgm:pt>
    <dgm:pt modelId="{B8025DED-1760-4DF4-B5EB-B807B00BE6FD}" type="pres">
      <dgm:prSet presAssocID="{9697AD8D-3936-43E7-807A-A9F47936A64B}" presName="rootComposite" presStyleCnt="0"/>
      <dgm:spPr/>
    </dgm:pt>
    <dgm:pt modelId="{1B929F13-8233-41CE-A211-AFA3ABDE7744}" type="pres">
      <dgm:prSet presAssocID="{9697AD8D-3936-43E7-807A-A9F47936A64B}" presName="rootText" presStyleLbl="node2" presStyleIdx="3" presStyleCnt="6" custScaleX="4594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AFB463-F77D-4A5C-8D62-1D39703EB181}" type="pres">
      <dgm:prSet presAssocID="{9697AD8D-3936-43E7-807A-A9F47936A64B}" presName="rootConnector" presStyleLbl="node2" presStyleIdx="3" presStyleCnt="6"/>
      <dgm:spPr/>
      <dgm:t>
        <a:bodyPr/>
        <a:lstStyle/>
        <a:p>
          <a:endParaRPr lang="ru-RU"/>
        </a:p>
      </dgm:t>
    </dgm:pt>
    <dgm:pt modelId="{268C15B9-81D8-4E24-9A3D-BF35EF345876}" type="pres">
      <dgm:prSet presAssocID="{9697AD8D-3936-43E7-807A-A9F47936A64B}" presName="hierChild4" presStyleCnt="0"/>
      <dgm:spPr/>
    </dgm:pt>
    <dgm:pt modelId="{90586D2B-89DD-4D8F-A907-D62CD3FCD478}" type="pres">
      <dgm:prSet presAssocID="{9697AD8D-3936-43E7-807A-A9F47936A64B}" presName="hierChild5" presStyleCnt="0"/>
      <dgm:spPr/>
    </dgm:pt>
    <dgm:pt modelId="{0D6A425A-EC3B-4E67-AAD6-EB9D115745AA}" type="pres">
      <dgm:prSet presAssocID="{3CC79295-99C3-42B2-8075-4D3DCF700101}" presName="Name50" presStyleLbl="parChTrans1D2" presStyleIdx="4" presStyleCnt="6"/>
      <dgm:spPr/>
      <dgm:t>
        <a:bodyPr/>
        <a:lstStyle/>
        <a:p>
          <a:endParaRPr lang="ru-RU"/>
        </a:p>
      </dgm:t>
    </dgm:pt>
    <dgm:pt modelId="{9431B508-3640-40FA-9F21-3606F184A7D9}" type="pres">
      <dgm:prSet presAssocID="{62BE8588-27AD-41A9-81DD-D5FB9FF7346C}" presName="hierRoot2" presStyleCnt="0">
        <dgm:presLayoutVars>
          <dgm:hierBranch/>
        </dgm:presLayoutVars>
      </dgm:prSet>
      <dgm:spPr/>
    </dgm:pt>
    <dgm:pt modelId="{D3A6862E-7C89-4B12-9D67-22916EC70D11}" type="pres">
      <dgm:prSet presAssocID="{62BE8588-27AD-41A9-81DD-D5FB9FF7346C}" presName="rootComposite" presStyleCnt="0"/>
      <dgm:spPr/>
    </dgm:pt>
    <dgm:pt modelId="{9C8C11D8-6962-4C25-A664-DFA868524829}" type="pres">
      <dgm:prSet presAssocID="{62BE8588-27AD-41A9-81DD-D5FB9FF7346C}" presName="rootText" presStyleLbl="node2" presStyleIdx="4" presStyleCnt="6" custScaleX="4559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C8B82A-63EF-4440-84BD-E3745A0C1EEF}" type="pres">
      <dgm:prSet presAssocID="{62BE8588-27AD-41A9-81DD-D5FB9FF7346C}" presName="rootConnector" presStyleLbl="node2" presStyleIdx="4" presStyleCnt="6"/>
      <dgm:spPr/>
      <dgm:t>
        <a:bodyPr/>
        <a:lstStyle/>
        <a:p>
          <a:endParaRPr lang="ru-RU"/>
        </a:p>
      </dgm:t>
    </dgm:pt>
    <dgm:pt modelId="{369C9EEB-AA2F-435D-83EB-8785E6E621D5}" type="pres">
      <dgm:prSet presAssocID="{62BE8588-27AD-41A9-81DD-D5FB9FF7346C}" presName="hierChild4" presStyleCnt="0"/>
      <dgm:spPr/>
    </dgm:pt>
    <dgm:pt modelId="{3E8068B8-8160-4351-A35B-BB475436C10B}" type="pres">
      <dgm:prSet presAssocID="{62BE8588-27AD-41A9-81DD-D5FB9FF7346C}" presName="hierChild5" presStyleCnt="0"/>
      <dgm:spPr/>
    </dgm:pt>
    <dgm:pt modelId="{66F3F9A1-2B43-4257-85E5-1FCE44433094}" type="pres">
      <dgm:prSet presAssocID="{2D85C2AC-1A45-4AB3-A1A1-BA95DECA33A3}" presName="Name50" presStyleLbl="parChTrans1D2" presStyleIdx="5" presStyleCnt="6"/>
      <dgm:spPr/>
      <dgm:t>
        <a:bodyPr/>
        <a:lstStyle/>
        <a:p>
          <a:endParaRPr lang="ru-RU"/>
        </a:p>
      </dgm:t>
    </dgm:pt>
    <dgm:pt modelId="{C3287E82-7B19-4329-883E-5AF170221961}" type="pres">
      <dgm:prSet presAssocID="{FFC29C40-5E61-4018-865E-C60A70075FED}" presName="hierRoot2" presStyleCnt="0">
        <dgm:presLayoutVars>
          <dgm:hierBranch/>
        </dgm:presLayoutVars>
      </dgm:prSet>
      <dgm:spPr/>
    </dgm:pt>
    <dgm:pt modelId="{23948B2C-35AE-491F-95E3-5CB4F10249B8}" type="pres">
      <dgm:prSet presAssocID="{FFC29C40-5E61-4018-865E-C60A70075FED}" presName="rootComposite" presStyleCnt="0"/>
      <dgm:spPr/>
    </dgm:pt>
    <dgm:pt modelId="{B4791E8F-7733-4DCF-BC23-3367CEB92A56}" type="pres">
      <dgm:prSet presAssocID="{FFC29C40-5E61-4018-865E-C60A70075FED}" presName="rootText" presStyleLbl="node2" presStyleIdx="5" presStyleCnt="6" custScaleX="458049" custLinFactNeighborX="2071" custLinFactNeighborY="138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CFAC63-644D-4AEE-9C2A-C13F3B7F251B}" type="pres">
      <dgm:prSet presAssocID="{FFC29C40-5E61-4018-865E-C60A70075FED}" presName="rootConnector" presStyleLbl="node2" presStyleIdx="5" presStyleCnt="6"/>
      <dgm:spPr/>
      <dgm:t>
        <a:bodyPr/>
        <a:lstStyle/>
        <a:p>
          <a:endParaRPr lang="ru-RU"/>
        </a:p>
      </dgm:t>
    </dgm:pt>
    <dgm:pt modelId="{8BC58D3E-2DB1-49A4-8A55-0955735C7D2B}" type="pres">
      <dgm:prSet presAssocID="{FFC29C40-5E61-4018-865E-C60A70075FED}" presName="hierChild4" presStyleCnt="0"/>
      <dgm:spPr/>
    </dgm:pt>
    <dgm:pt modelId="{C50B4EEE-8A4E-40B9-8C30-4DD20F4C78BD}" type="pres">
      <dgm:prSet presAssocID="{FFC29C40-5E61-4018-865E-C60A70075FED}" presName="hierChild5" presStyleCnt="0"/>
      <dgm:spPr/>
    </dgm:pt>
    <dgm:pt modelId="{5095603F-7079-4DFA-B145-551E2630315F}" type="pres">
      <dgm:prSet presAssocID="{3D1BF035-FF38-4C1D-B661-6DD071E35720}" presName="hierChild3" presStyleCnt="0"/>
      <dgm:spPr/>
    </dgm:pt>
  </dgm:ptLst>
  <dgm:cxnLst>
    <dgm:cxn modelId="{55610498-7D62-47A3-BD38-E52DFB29CC19}" type="presOf" srcId="{8A90D303-DAB8-48DE-8FAE-AAB429B760B5}" destId="{67DF5E51-B9EF-4A00-97BB-E732917D609E}" srcOrd="0" destOrd="0" presId="urn:microsoft.com/office/officeart/2005/8/layout/orgChart1"/>
    <dgm:cxn modelId="{0261086A-33E6-4297-A324-737A48FB6AAE}" srcId="{3D1BF035-FF38-4C1D-B661-6DD071E35720}" destId="{42734490-F4FA-4FA7-8C2E-906B9393C0E0}" srcOrd="1" destOrd="0" parTransId="{18C36A25-54AA-4A7E-939A-810CC9B40A94}" sibTransId="{12B11B30-682C-4B03-8C07-529628EE6764}"/>
    <dgm:cxn modelId="{648D1658-CE7E-493D-AC68-614FE1527DD6}" type="presOf" srcId="{62BE8588-27AD-41A9-81DD-D5FB9FF7346C}" destId="{30C8B82A-63EF-4440-84BD-E3745A0C1EEF}" srcOrd="1" destOrd="0" presId="urn:microsoft.com/office/officeart/2005/8/layout/orgChart1"/>
    <dgm:cxn modelId="{8AA115C9-D731-42BD-A132-8C04B7C14DAA}" type="presOf" srcId="{9697AD8D-3936-43E7-807A-A9F47936A64B}" destId="{1B929F13-8233-41CE-A211-AFA3ABDE7744}" srcOrd="0" destOrd="0" presId="urn:microsoft.com/office/officeart/2005/8/layout/orgChart1"/>
    <dgm:cxn modelId="{6C9F7DFD-0B82-46D0-91D9-4D7C015F1536}" type="presOf" srcId="{9697AD8D-3936-43E7-807A-A9F47936A64B}" destId="{F7AFB463-F77D-4A5C-8D62-1D39703EB181}" srcOrd="1" destOrd="0" presId="urn:microsoft.com/office/officeart/2005/8/layout/orgChart1"/>
    <dgm:cxn modelId="{DE780FB1-C653-468F-8851-9BD25B9A8ADC}" type="presOf" srcId="{4267121C-74C1-41BF-9617-C22820F6AC76}" destId="{139F80DE-A29C-426E-97CC-D43D891F59BB}" srcOrd="0" destOrd="0" presId="urn:microsoft.com/office/officeart/2005/8/layout/orgChart1"/>
    <dgm:cxn modelId="{6D8836E0-C6F6-4E3C-8121-279E6FCE7282}" type="presOf" srcId="{4267121C-74C1-41BF-9617-C22820F6AC76}" destId="{0D405D16-D386-48B1-A974-57C6BF754BDA}" srcOrd="1" destOrd="0" presId="urn:microsoft.com/office/officeart/2005/8/layout/orgChart1"/>
    <dgm:cxn modelId="{3EAC4D6D-5A45-45F4-A013-1F2A578270B5}" type="presOf" srcId="{FFC29C40-5E61-4018-865E-C60A70075FED}" destId="{11CFAC63-644D-4AEE-9C2A-C13F3B7F251B}" srcOrd="1" destOrd="0" presId="urn:microsoft.com/office/officeart/2005/8/layout/orgChart1"/>
    <dgm:cxn modelId="{1548CD85-7FDA-45EC-A93C-1D8D60365FC0}" type="presOf" srcId="{42734490-F4FA-4FA7-8C2E-906B9393C0E0}" destId="{64338E60-9DC3-46B1-A135-D6EB2B8C9B59}" srcOrd="0" destOrd="0" presId="urn:microsoft.com/office/officeart/2005/8/layout/orgChart1"/>
    <dgm:cxn modelId="{045A29D0-F275-45CB-8DEE-7470C1A2E3AB}" srcId="{3D1BF035-FF38-4C1D-B661-6DD071E35720}" destId="{9697AD8D-3936-43E7-807A-A9F47936A64B}" srcOrd="3" destOrd="0" parTransId="{4F685483-3255-41B5-8E88-382D2A04E530}" sibTransId="{A8845153-E0CE-46BB-8706-7709C5FB3EEF}"/>
    <dgm:cxn modelId="{51D82180-FAF5-41F4-92F1-4B95DF59F4E7}" srcId="{882F4D0B-5D62-4C7E-8E28-06D4677014D3}" destId="{3D1BF035-FF38-4C1D-B661-6DD071E35720}" srcOrd="0" destOrd="0" parTransId="{D878BF68-EF7D-4D5D-A77F-5E94482C052F}" sibTransId="{E61E7F9F-7CB4-417A-9CD9-74185A270A39}"/>
    <dgm:cxn modelId="{A4809E54-CBDB-4C03-808A-6913BCEF7FBD}" type="presOf" srcId="{882F4D0B-5D62-4C7E-8E28-06D4677014D3}" destId="{91BACD8D-442D-4F75-B266-A5B51D9D5ED4}" srcOrd="0" destOrd="0" presId="urn:microsoft.com/office/officeart/2005/8/layout/orgChart1"/>
    <dgm:cxn modelId="{2D370370-3CB5-43AD-B5EA-850C04AB0ACC}" type="presOf" srcId="{42734490-F4FA-4FA7-8C2E-906B9393C0E0}" destId="{5EBFE07A-5145-4F45-9B61-F62749ECD150}" srcOrd="1" destOrd="0" presId="urn:microsoft.com/office/officeart/2005/8/layout/orgChart1"/>
    <dgm:cxn modelId="{1DB4CB97-D625-45F0-BECF-385C2C756C3A}" type="presOf" srcId="{18C36A25-54AA-4A7E-939A-810CC9B40A94}" destId="{6BB8A494-AF28-4DD0-823B-AF1C50793057}" srcOrd="0" destOrd="0" presId="urn:microsoft.com/office/officeart/2005/8/layout/orgChart1"/>
    <dgm:cxn modelId="{B01D0B4C-1A13-46EB-B515-E32FFDF74FF4}" srcId="{3D1BF035-FF38-4C1D-B661-6DD071E35720}" destId="{8A90D303-DAB8-48DE-8FAE-AAB429B760B5}" srcOrd="2" destOrd="0" parTransId="{EBBAA61A-96AA-40EE-9284-2252E4C80682}" sibTransId="{9723C2F2-3C39-482D-A9D3-8B51FFEED785}"/>
    <dgm:cxn modelId="{932EB7CA-E16A-4D94-9F50-32B52ABD7E13}" type="presOf" srcId="{3D1BF035-FF38-4C1D-B661-6DD071E35720}" destId="{231CAE53-E822-420B-B703-2DC44286A0E1}" srcOrd="0" destOrd="0" presId="urn:microsoft.com/office/officeart/2005/8/layout/orgChart1"/>
    <dgm:cxn modelId="{10022FAD-6F77-4144-BC45-6E9B6D9DDA23}" type="presOf" srcId="{8A90D303-DAB8-48DE-8FAE-AAB429B760B5}" destId="{AE8316C0-0729-4E31-8C14-23634A9EAEA9}" srcOrd="1" destOrd="0" presId="urn:microsoft.com/office/officeart/2005/8/layout/orgChart1"/>
    <dgm:cxn modelId="{151FE3C6-7B75-4939-AE4C-C2096EA73EF7}" type="presOf" srcId="{EBBAA61A-96AA-40EE-9284-2252E4C80682}" destId="{6498C173-39D4-42A5-BF72-1B26C5AC696A}" srcOrd="0" destOrd="0" presId="urn:microsoft.com/office/officeart/2005/8/layout/orgChart1"/>
    <dgm:cxn modelId="{C3C7E19B-1B36-4A3A-8492-68703B577A55}" srcId="{3D1BF035-FF38-4C1D-B661-6DD071E35720}" destId="{4267121C-74C1-41BF-9617-C22820F6AC76}" srcOrd="0" destOrd="0" parTransId="{5886B3E6-AED6-4FD1-93BF-CFEB20E83229}" sibTransId="{833C6418-C6F2-4DEF-82C5-88149D1D2EF6}"/>
    <dgm:cxn modelId="{C53EA8B1-F7D1-43C1-8587-F72276C09795}" type="presOf" srcId="{FFC29C40-5E61-4018-865E-C60A70075FED}" destId="{B4791E8F-7733-4DCF-BC23-3367CEB92A56}" srcOrd="0" destOrd="0" presId="urn:microsoft.com/office/officeart/2005/8/layout/orgChart1"/>
    <dgm:cxn modelId="{8D527F77-9DEB-4FE2-BB6F-B11B240AF91B}" type="presOf" srcId="{3CC79295-99C3-42B2-8075-4D3DCF700101}" destId="{0D6A425A-EC3B-4E67-AAD6-EB9D115745AA}" srcOrd="0" destOrd="0" presId="urn:microsoft.com/office/officeart/2005/8/layout/orgChart1"/>
    <dgm:cxn modelId="{235EA210-B571-436D-949B-BFE4F3C89C4C}" srcId="{3D1BF035-FF38-4C1D-B661-6DD071E35720}" destId="{62BE8588-27AD-41A9-81DD-D5FB9FF7346C}" srcOrd="4" destOrd="0" parTransId="{3CC79295-99C3-42B2-8075-4D3DCF700101}" sibTransId="{0E7C0D77-3330-4DDF-8195-6B97E7B104A0}"/>
    <dgm:cxn modelId="{455DF070-204B-4837-B21B-3C8DB9508F81}" type="presOf" srcId="{2D85C2AC-1A45-4AB3-A1A1-BA95DECA33A3}" destId="{66F3F9A1-2B43-4257-85E5-1FCE44433094}" srcOrd="0" destOrd="0" presId="urn:microsoft.com/office/officeart/2005/8/layout/orgChart1"/>
    <dgm:cxn modelId="{F11EC8B3-3466-473E-A4F3-E084B5BC14DD}" srcId="{3D1BF035-FF38-4C1D-B661-6DD071E35720}" destId="{FFC29C40-5E61-4018-865E-C60A70075FED}" srcOrd="5" destOrd="0" parTransId="{2D85C2AC-1A45-4AB3-A1A1-BA95DECA33A3}" sibTransId="{6696A917-4CF1-40FC-8463-4FAD7D30A813}"/>
    <dgm:cxn modelId="{FBD18E26-948E-478A-A3DA-EC078BAB272E}" type="presOf" srcId="{4F685483-3255-41B5-8E88-382D2A04E530}" destId="{9B7EF2CE-0F9F-4F86-8079-8A4CD34961F5}" srcOrd="0" destOrd="0" presId="urn:microsoft.com/office/officeart/2005/8/layout/orgChart1"/>
    <dgm:cxn modelId="{CEEE5651-9193-4E6A-8F03-D59240BC7367}" type="presOf" srcId="{5886B3E6-AED6-4FD1-93BF-CFEB20E83229}" destId="{77C1E4CB-B00E-41A9-A2C6-CDFE016BF67F}" srcOrd="0" destOrd="0" presId="urn:microsoft.com/office/officeart/2005/8/layout/orgChart1"/>
    <dgm:cxn modelId="{827F4049-DDCA-4F34-8F9A-D6524E907AC6}" type="presOf" srcId="{62BE8588-27AD-41A9-81DD-D5FB9FF7346C}" destId="{9C8C11D8-6962-4C25-A664-DFA868524829}" srcOrd="0" destOrd="0" presId="urn:microsoft.com/office/officeart/2005/8/layout/orgChart1"/>
    <dgm:cxn modelId="{3A05F463-C7AC-4746-9973-57463836134A}" type="presOf" srcId="{3D1BF035-FF38-4C1D-B661-6DD071E35720}" destId="{396F3B6F-8AB3-4223-8923-BD9325983103}" srcOrd="1" destOrd="0" presId="urn:microsoft.com/office/officeart/2005/8/layout/orgChart1"/>
    <dgm:cxn modelId="{9A16FDE6-E972-483C-9844-8BF3513ECF30}" type="presParOf" srcId="{91BACD8D-442D-4F75-B266-A5B51D9D5ED4}" destId="{D4740EA8-642B-4799-A20B-D9074C306C9B}" srcOrd="0" destOrd="0" presId="urn:microsoft.com/office/officeart/2005/8/layout/orgChart1"/>
    <dgm:cxn modelId="{713A5839-6B71-4DDD-9CF5-A6FFDF11811A}" type="presParOf" srcId="{D4740EA8-642B-4799-A20B-D9074C306C9B}" destId="{A8BAC827-B2EC-4682-A77A-D44FC95954C3}" srcOrd="0" destOrd="0" presId="urn:microsoft.com/office/officeart/2005/8/layout/orgChart1"/>
    <dgm:cxn modelId="{0E389211-16F1-4EB3-B4C3-90CD2FAE9DD8}" type="presParOf" srcId="{A8BAC827-B2EC-4682-A77A-D44FC95954C3}" destId="{231CAE53-E822-420B-B703-2DC44286A0E1}" srcOrd="0" destOrd="0" presId="urn:microsoft.com/office/officeart/2005/8/layout/orgChart1"/>
    <dgm:cxn modelId="{ACBC83E2-E1E6-4228-811D-6EDF72358FC9}" type="presParOf" srcId="{A8BAC827-B2EC-4682-A77A-D44FC95954C3}" destId="{396F3B6F-8AB3-4223-8923-BD9325983103}" srcOrd="1" destOrd="0" presId="urn:microsoft.com/office/officeart/2005/8/layout/orgChart1"/>
    <dgm:cxn modelId="{4ACB1DEE-EB62-42B5-8839-2F650DB65770}" type="presParOf" srcId="{D4740EA8-642B-4799-A20B-D9074C306C9B}" destId="{B3123832-3697-41CD-9DED-728CDF26C922}" srcOrd="1" destOrd="0" presId="urn:microsoft.com/office/officeart/2005/8/layout/orgChart1"/>
    <dgm:cxn modelId="{DD9040F1-07FE-4A70-AD7F-092CA13A85CE}" type="presParOf" srcId="{B3123832-3697-41CD-9DED-728CDF26C922}" destId="{77C1E4CB-B00E-41A9-A2C6-CDFE016BF67F}" srcOrd="0" destOrd="0" presId="urn:microsoft.com/office/officeart/2005/8/layout/orgChart1"/>
    <dgm:cxn modelId="{31925BF4-DEBA-4382-9D23-D4D511570DFA}" type="presParOf" srcId="{B3123832-3697-41CD-9DED-728CDF26C922}" destId="{5BD36A6B-B6FB-4180-9E42-E58CAA1E83C3}" srcOrd="1" destOrd="0" presId="urn:microsoft.com/office/officeart/2005/8/layout/orgChart1"/>
    <dgm:cxn modelId="{BB2184E3-C2E3-4D86-93D7-27D51EBF47BF}" type="presParOf" srcId="{5BD36A6B-B6FB-4180-9E42-E58CAA1E83C3}" destId="{262B20A9-0CCC-4910-B773-3516CBC9AED7}" srcOrd="0" destOrd="0" presId="urn:microsoft.com/office/officeart/2005/8/layout/orgChart1"/>
    <dgm:cxn modelId="{B2E8FD17-D0A2-4C16-84D0-96B340FCA4CB}" type="presParOf" srcId="{262B20A9-0CCC-4910-B773-3516CBC9AED7}" destId="{139F80DE-A29C-426E-97CC-D43D891F59BB}" srcOrd="0" destOrd="0" presId="urn:microsoft.com/office/officeart/2005/8/layout/orgChart1"/>
    <dgm:cxn modelId="{7EE0B57C-DB15-44FB-B84C-18E0113A7B1E}" type="presParOf" srcId="{262B20A9-0CCC-4910-B773-3516CBC9AED7}" destId="{0D405D16-D386-48B1-A974-57C6BF754BDA}" srcOrd="1" destOrd="0" presId="urn:microsoft.com/office/officeart/2005/8/layout/orgChart1"/>
    <dgm:cxn modelId="{B3DBE062-2662-46AC-A497-13B5B03CD2D6}" type="presParOf" srcId="{5BD36A6B-B6FB-4180-9E42-E58CAA1E83C3}" destId="{42D30A87-48F4-4131-91A4-99B414559516}" srcOrd="1" destOrd="0" presId="urn:microsoft.com/office/officeart/2005/8/layout/orgChart1"/>
    <dgm:cxn modelId="{B7B548BC-DD56-44BD-B69A-989BF1589805}" type="presParOf" srcId="{5BD36A6B-B6FB-4180-9E42-E58CAA1E83C3}" destId="{2AD3A209-2D78-4230-993F-5F8F5E28109C}" srcOrd="2" destOrd="0" presId="urn:microsoft.com/office/officeart/2005/8/layout/orgChart1"/>
    <dgm:cxn modelId="{54F86671-D021-4F3B-B3E2-88202D4C7F7C}" type="presParOf" srcId="{B3123832-3697-41CD-9DED-728CDF26C922}" destId="{6BB8A494-AF28-4DD0-823B-AF1C50793057}" srcOrd="2" destOrd="0" presId="urn:microsoft.com/office/officeart/2005/8/layout/orgChart1"/>
    <dgm:cxn modelId="{19EE11CB-DE1C-4F2B-8E76-0747AF1FE92C}" type="presParOf" srcId="{B3123832-3697-41CD-9DED-728CDF26C922}" destId="{90807927-76AC-485C-9450-46752CC1313D}" srcOrd="3" destOrd="0" presId="urn:microsoft.com/office/officeart/2005/8/layout/orgChart1"/>
    <dgm:cxn modelId="{02D4B64F-A62E-4315-84D0-60AC05FEF8B8}" type="presParOf" srcId="{90807927-76AC-485C-9450-46752CC1313D}" destId="{1B9E1DD4-7203-4DC0-8171-078597A4FCA1}" srcOrd="0" destOrd="0" presId="urn:microsoft.com/office/officeart/2005/8/layout/orgChart1"/>
    <dgm:cxn modelId="{86F4AADC-1D80-43D9-9461-0827A26AFAB9}" type="presParOf" srcId="{1B9E1DD4-7203-4DC0-8171-078597A4FCA1}" destId="{64338E60-9DC3-46B1-A135-D6EB2B8C9B59}" srcOrd="0" destOrd="0" presId="urn:microsoft.com/office/officeart/2005/8/layout/orgChart1"/>
    <dgm:cxn modelId="{2CEE9D7D-AE9C-4FB0-AD8F-96D620D02D62}" type="presParOf" srcId="{1B9E1DD4-7203-4DC0-8171-078597A4FCA1}" destId="{5EBFE07A-5145-4F45-9B61-F62749ECD150}" srcOrd="1" destOrd="0" presId="urn:microsoft.com/office/officeart/2005/8/layout/orgChart1"/>
    <dgm:cxn modelId="{1F246393-7D9E-44B8-BFCC-E3793F89C191}" type="presParOf" srcId="{90807927-76AC-485C-9450-46752CC1313D}" destId="{FFA17BBF-A615-4051-A876-FA3AACCEBE2D}" srcOrd="1" destOrd="0" presId="urn:microsoft.com/office/officeart/2005/8/layout/orgChart1"/>
    <dgm:cxn modelId="{4F7B7747-400A-4AD9-A779-864F4FECFD0A}" type="presParOf" srcId="{90807927-76AC-485C-9450-46752CC1313D}" destId="{C3EE946E-6F6E-402B-985E-87145057C7E0}" srcOrd="2" destOrd="0" presId="urn:microsoft.com/office/officeart/2005/8/layout/orgChart1"/>
    <dgm:cxn modelId="{0D189746-F8AF-480D-B75B-CB5850C7A2F9}" type="presParOf" srcId="{B3123832-3697-41CD-9DED-728CDF26C922}" destId="{6498C173-39D4-42A5-BF72-1B26C5AC696A}" srcOrd="4" destOrd="0" presId="urn:microsoft.com/office/officeart/2005/8/layout/orgChart1"/>
    <dgm:cxn modelId="{E5BC43F1-DA27-4143-BC33-2819C3424F34}" type="presParOf" srcId="{B3123832-3697-41CD-9DED-728CDF26C922}" destId="{0277E97D-DFFA-4A52-9CE2-ECA0E55FC844}" srcOrd="5" destOrd="0" presId="urn:microsoft.com/office/officeart/2005/8/layout/orgChart1"/>
    <dgm:cxn modelId="{77464A41-68F9-4A90-8D82-A8CC69E80F2C}" type="presParOf" srcId="{0277E97D-DFFA-4A52-9CE2-ECA0E55FC844}" destId="{492AF0C1-0DF8-4200-BD5A-682596DEECC2}" srcOrd="0" destOrd="0" presId="urn:microsoft.com/office/officeart/2005/8/layout/orgChart1"/>
    <dgm:cxn modelId="{FB9AA4DF-75E2-4C20-AD75-F2E2A3C333BA}" type="presParOf" srcId="{492AF0C1-0DF8-4200-BD5A-682596DEECC2}" destId="{67DF5E51-B9EF-4A00-97BB-E732917D609E}" srcOrd="0" destOrd="0" presId="urn:microsoft.com/office/officeart/2005/8/layout/orgChart1"/>
    <dgm:cxn modelId="{C0FEE469-956C-45A8-943B-19A6ECC18BF5}" type="presParOf" srcId="{492AF0C1-0DF8-4200-BD5A-682596DEECC2}" destId="{AE8316C0-0729-4E31-8C14-23634A9EAEA9}" srcOrd="1" destOrd="0" presId="urn:microsoft.com/office/officeart/2005/8/layout/orgChart1"/>
    <dgm:cxn modelId="{BBA1F605-B68D-456F-A0ED-AE94C5BA7C55}" type="presParOf" srcId="{0277E97D-DFFA-4A52-9CE2-ECA0E55FC844}" destId="{89B75920-F778-44BE-B451-D413954D340A}" srcOrd="1" destOrd="0" presId="urn:microsoft.com/office/officeart/2005/8/layout/orgChart1"/>
    <dgm:cxn modelId="{FF1BABC9-44CF-4C71-A999-4D2F68757CC6}" type="presParOf" srcId="{0277E97D-DFFA-4A52-9CE2-ECA0E55FC844}" destId="{44D125B1-0E3F-4BF7-9788-DCBEA22E9A20}" srcOrd="2" destOrd="0" presId="urn:microsoft.com/office/officeart/2005/8/layout/orgChart1"/>
    <dgm:cxn modelId="{E124A101-B92B-4791-BB27-3247BCB225DD}" type="presParOf" srcId="{B3123832-3697-41CD-9DED-728CDF26C922}" destId="{9B7EF2CE-0F9F-4F86-8079-8A4CD34961F5}" srcOrd="6" destOrd="0" presId="urn:microsoft.com/office/officeart/2005/8/layout/orgChart1"/>
    <dgm:cxn modelId="{E93364C3-35A5-42D8-8448-4595C6D87A79}" type="presParOf" srcId="{B3123832-3697-41CD-9DED-728CDF26C922}" destId="{D66160F5-4555-45B0-9F77-74AE24A45509}" srcOrd="7" destOrd="0" presId="urn:microsoft.com/office/officeart/2005/8/layout/orgChart1"/>
    <dgm:cxn modelId="{E9EC9ED5-B80F-4B56-A331-9017C2F485FD}" type="presParOf" srcId="{D66160F5-4555-45B0-9F77-74AE24A45509}" destId="{B8025DED-1760-4DF4-B5EB-B807B00BE6FD}" srcOrd="0" destOrd="0" presId="urn:microsoft.com/office/officeart/2005/8/layout/orgChart1"/>
    <dgm:cxn modelId="{8C0A0746-C6E3-41D8-BC60-7E6536D9BB13}" type="presParOf" srcId="{B8025DED-1760-4DF4-B5EB-B807B00BE6FD}" destId="{1B929F13-8233-41CE-A211-AFA3ABDE7744}" srcOrd="0" destOrd="0" presId="urn:microsoft.com/office/officeart/2005/8/layout/orgChart1"/>
    <dgm:cxn modelId="{E221097B-BB85-46CA-B502-03B4B77EA660}" type="presParOf" srcId="{B8025DED-1760-4DF4-B5EB-B807B00BE6FD}" destId="{F7AFB463-F77D-4A5C-8D62-1D39703EB181}" srcOrd="1" destOrd="0" presId="urn:microsoft.com/office/officeart/2005/8/layout/orgChart1"/>
    <dgm:cxn modelId="{505FF666-D15D-4C0C-8697-EF275D1533AD}" type="presParOf" srcId="{D66160F5-4555-45B0-9F77-74AE24A45509}" destId="{268C15B9-81D8-4E24-9A3D-BF35EF345876}" srcOrd="1" destOrd="0" presId="urn:microsoft.com/office/officeart/2005/8/layout/orgChart1"/>
    <dgm:cxn modelId="{A1012E07-99CF-470C-B06D-811365720F56}" type="presParOf" srcId="{D66160F5-4555-45B0-9F77-74AE24A45509}" destId="{90586D2B-89DD-4D8F-A907-D62CD3FCD478}" srcOrd="2" destOrd="0" presId="urn:microsoft.com/office/officeart/2005/8/layout/orgChart1"/>
    <dgm:cxn modelId="{5C7D9123-75AE-4835-BE36-EB9DC7CB6551}" type="presParOf" srcId="{B3123832-3697-41CD-9DED-728CDF26C922}" destId="{0D6A425A-EC3B-4E67-AAD6-EB9D115745AA}" srcOrd="8" destOrd="0" presId="urn:microsoft.com/office/officeart/2005/8/layout/orgChart1"/>
    <dgm:cxn modelId="{3DD6037E-AC2B-425C-BA6D-742793D82BD8}" type="presParOf" srcId="{B3123832-3697-41CD-9DED-728CDF26C922}" destId="{9431B508-3640-40FA-9F21-3606F184A7D9}" srcOrd="9" destOrd="0" presId="urn:microsoft.com/office/officeart/2005/8/layout/orgChart1"/>
    <dgm:cxn modelId="{66A7BDEF-61A8-459B-B052-F4B52C38E18E}" type="presParOf" srcId="{9431B508-3640-40FA-9F21-3606F184A7D9}" destId="{D3A6862E-7C89-4B12-9D67-22916EC70D11}" srcOrd="0" destOrd="0" presId="urn:microsoft.com/office/officeart/2005/8/layout/orgChart1"/>
    <dgm:cxn modelId="{B4CF56D9-87C1-4242-89D8-68658D24C0EF}" type="presParOf" srcId="{D3A6862E-7C89-4B12-9D67-22916EC70D11}" destId="{9C8C11D8-6962-4C25-A664-DFA868524829}" srcOrd="0" destOrd="0" presId="urn:microsoft.com/office/officeart/2005/8/layout/orgChart1"/>
    <dgm:cxn modelId="{4E94F72B-38D2-4ED3-B426-425CDA825BCF}" type="presParOf" srcId="{D3A6862E-7C89-4B12-9D67-22916EC70D11}" destId="{30C8B82A-63EF-4440-84BD-E3745A0C1EEF}" srcOrd="1" destOrd="0" presId="urn:microsoft.com/office/officeart/2005/8/layout/orgChart1"/>
    <dgm:cxn modelId="{BCB6B1F5-ADC6-4C30-9F87-93D121A01A41}" type="presParOf" srcId="{9431B508-3640-40FA-9F21-3606F184A7D9}" destId="{369C9EEB-AA2F-435D-83EB-8785E6E621D5}" srcOrd="1" destOrd="0" presId="urn:microsoft.com/office/officeart/2005/8/layout/orgChart1"/>
    <dgm:cxn modelId="{D466C072-2323-4622-AA62-022E70E33C4C}" type="presParOf" srcId="{9431B508-3640-40FA-9F21-3606F184A7D9}" destId="{3E8068B8-8160-4351-A35B-BB475436C10B}" srcOrd="2" destOrd="0" presId="urn:microsoft.com/office/officeart/2005/8/layout/orgChart1"/>
    <dgm:cxn modelId="{DAB34AD2-C9D9-4419-A43F-1B54FD4FD6AC}" type="presParOf" srcId="{B3123832-3697-41CD-9DED-728CDF26C922}" destId="{66F3F9A1-2B43-4257-85E5-1FCE44433094}" srcOrd="10" destOrd="0" presId="urn:microsoft.com/office/officeart/2005/8/layout/orgChart1"/>
    <dgm:cxn modelId="{7E7CD401-AF82-4AA5-A89D-BFB472AF7B8A}" type="presParOf" srcId="{B3123832-3697-41CD-9DED-728CDF26C922}" destId="{C3287E82-7B19-4329-883E-5AF170221961}" srcOrd="11" destOrd="0" presId="urn:microsoft.com/office/officeart/2005/8/layout/orgChart1"/>
    <dgm:cxn modelId="{BEFDEAFF-36B7-4440-8F33-5E512CEAE496}" type="presParOf" srcId="{C3287E82-7B19-4329-883E-5AF170221961}" destId="{23948B2C-35AE-491F-95E3-5CB4F10249B8}" srcOrd="0" destOrd="0" presId="urn:microsoft.com/office/officeart/2005/8/layout/orgChart1"/>
    <dgm:cxn modelId="{CC9E3364-5D1C-40C9-8366-C20EFC92AB7B}" type="presParOf" srcId="{23948B2C-35AE-491F-95E3-5CB4F10249B8}" destId="{B4791E8F-7733-4DCF-BC23-3367CEB92A56}" srcOrd="0" destOrd="0" presId="urn:microsoft.com/office/officeart/2005/8/layout/orgChart1"/>
    <dgm:cxn modelId="{C4E03432-04E1-4C69-905A-ACF41CFAE08C}" type="presParOf" srcId="{23948B2C-35AE-491F-95E3-5CB4F10249B8}" destId="{11CFAC63-644D-4AEE-9C2A-C13F3B7F251B}" srcOrd="1" destOrd="0" presId="urn:microsoft.com/office/officeart/2005/8/layout/orgChart1"/>
    <dgm:cxn modelId="{58576FDF-3BF2-4241-A167-84E8CE941694}" type="presParOf" srcId="{C3287E82-7B19-4329-883E-5AF170221961}" destId="{8BC58D3E-2DB1-49A4-8A55-0955735C7D2B}" srcOrd="1" destOrd="0" presId="urn:microsoft.com/office/officeart/2005/8/layout/orgChart1"/>
    <dgm:cxn modelId="{7C041808-C7EF-4CEA-8EE0-D53C032B04BD}" type="presParOf" srcId="{C3287E82-7B19-4329-883E-5AF170221961}" destId="{C50B4EEE-8A4E-40B9-8C30-4DD20F4C78BD}" srcOrd="2" destOrd="0" presId="urn:microsoft.com/office/officeart/2005/8/layout/orgChart1"/>
    <dgm:cxn modelId="{4897C899-3680-4A1E-8C9E-C043BEF7FD94}" type="presParOf" srcId="{D4740EA8-642B-4799-A20B-D9074C306C9B}" destId="{5095603F-7079-4DFA-B145-551E263031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6A226-E140-435F-85ED-F9E93BCEAC69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7AE28-95F3-47F0-BA3D-B9E75901F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414340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«Роль и место дидактических игр и пособий в предметно – развивающей среде группы»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4447388"/>
            <a:ext cx="3000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 Любовь Ивановна, воспитатель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КВ ДС №39 </a:t>
            </a:r>
          </a:p>
          <a:p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Ильский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2324581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618776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Театрально-игровая деятельность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согласованию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46978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618776"/>
            <a:ext cx="835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Мы </a:t>
            </a:r>
            <a:r>
              <a:rPr lang="ru-RU" sz="2800" b="1" dirty="0">
                <a:solidFill>
                  <a:srgbClr val="002060"/>
                </a:solidFill>
              </a:rPr>
              <a:t>видим, что предметно - пространственная  развивающая среда в нашей группе создаёт условия для взаимодействия, сотрудничества, обеспечения максимально комфортного состояния ребенка и его развития.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1013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://900igr.net/datas/doshkolnoe-obrazovanie/Detskoe-portfolio/0017-017-Spasibo-za-vnima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8215370" cy="616152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31248"/>
            <a:ext cx="8229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Согласно толковому словарю Ушакова: среда – это социально – бытовая обстановка, в которой живет человек, и окружающие его  условия.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984010"/>
            <a:ext cx="835824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–определенное пространство, организованно оформленное и предметно-насыщенное, приспособленное для удовлетворения потребностей ребенка в познании, общении, труде, физическом и духовном развитии в целом.</a:t>
            </a:r>
            <a:b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50820" y="714356"/>
            <a:ext cx="807249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143380"/>
            <a:ext cx="835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endParaRPr lang="ru-RU" sz="32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требования ФГОС к развивающей предметно-пространственной среде группы нами выполнены.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43998795"/>
              </p:ext>
            </p:extLst>
          </p:nvPr>
        </p:nvGraphicFramePr>
        <p:xfrm>
          <a:off x="857548" y="548680"/>
          <a:ext cx="738686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684213" y="5661025"/>
            <a:ext cx="7775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dirty="0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57166"/>
            <a:ext cx="87154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Благодаря </a:t>
            </a:r>
            <a:r>
              <a:rPr lang="ru-RU" sz="2800" b="1" dirty="0">
                <a:solidFill>
                  <a:srgbClr val="002060"/>
                </a:solidFill>
              </a:rPr>
              <a:t>правильной организации и размещению различных центров на открытых стеллажах, не загромождающих пространство, в группе созданы условия для разных видов детской деятельности.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Заяц\Desktop\фото сказка\15169694357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3048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Заяц\Desktop\фото сказка\15169694353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22713"/>
            <a:ext cx="3048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Заяц\Desktop\фото сказка\151696943645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191272"/>
            <a:ext cx="18288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40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178595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В соответствии с целевыми ориентирами, которые обозначены во ФГОС ДО, ребенок на этапе завершения дошкольного образования должен обладать развитым воображением, проявлять инициативу и самостоятельность в разных видах деятельности, активно взаимодействовать со взрослыми и сверстниками. Все эти личностные характеристики особенно ярко развиваются в театрализованной деятельности.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2786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самым увлекательным направлением в дошкольном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воспитании для меня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театрализованная деятельность.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499618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2060"/>
                </a:solidFill>
                <a:cs typeface="Arial" pitchFamily="34" charset="0"/>
              </a:rPr>
              <a:t>Театр в детском саду – сильное педагогическое средство, которое помогает привить ребенку вкус к прекрасному.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r-e-m.ru/photos/image/aHR0cDovL3BlZHNvdmV0LnN1L19sZC8zNTQvNjQ2MzM2MzUuanB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1053615"/>
            <a:ext cx="85011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2060"/>
                </a:solidFill>
                <a:cs typeface="Arial" pitchFamily="34" charset="0"/>
              </a:rPr>
              <a:t>Дети всегда  с радостью включаются в игру.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2283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1199</TotalTime>
  <Words>205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«Роль и место дидактических игр и пособий в предметно – развивающей среде группы»</vt:lpstr>
      <vt:lpstr>Согласно толковому словарю Ушакова: среда – это социально – бытовая обстановка, в которой живет человек, и окружающие его  условия.</vt:lpstr>
      <vt:lpstr>Презентация PowerPoint</vt:lpstr>
      <vt:lpstr>Презентация PowerPoint</vt:lpstr>
      <vt:lpstr>Презентация PowerPoint</vt:lpstr>
      <vt:lpstr>         В соответствии с целевыми ориентирами, которые обозначены во ФГОС ДО, ребенок на этапе завершения дошкольного образования должен обладать развитым воображением, проявлять инициативу и самостоятельность в разных видах деятельности, активно взаимодействовать со взрослыми и сверстниками. Все эти личностные характеристики особенно ярко развиваются в театрализованной деятельности.</vt:lpstr>
      <vt:lpstr>Пожалуй, самым увлекательным направлением в дошкольном воспитании для меня является театрализованная деятельность.  </vt:lpstr>
      <vt:lpstr>Театр в детском саду – сильное педагогическое средство, которое помогает привить ребенку вкус к прекрасному.</vt:lpstr>
      <vt:lpstr>Дети всегда  с радостью включаются в игру.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7</dc:creator>
  <cp:lastModifiedBy>home</cp:lastModifiedBy>
  <cp:revision>111</cp:revision>
  <dcterms:created xsi:type="dcterms:W3CDTF">2014-10-31T18:26:45Z</dcterms:created>
  <dcterms:modified xsi:type="dcterms:W3CDTF">2018-02-09T11:46:14Z</dcterms:modified>
</cp:coreProperties>
</file>