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62201"/>
            <a:ext cx="7772400" cy="1447800"/>
          </a:xfrm>
        </p:spPr>
        <p:txBody>
          <a:bodyPr>
            <a:normAutofit/>
          </a:bodyPr>
          <a:lstStyle/>
          <a:p>
            <a:pPr algn="ctr"/>
            <a:r>
              <a:rPr lang="ru-RU" sz="6600" b="1" i="1" u="sng" dirty="0" smtClean="0">
                <a:solidFill>
                  <a:srgbClr val="FF0000"/>
                </a:solidFill>
              </a:rPr>
              <a:t>Зимующие птицы</a:t>
            </a:r>
            <a:endParaRPr lang="ru-RU" sz="6600" b="1" i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navigatoruspeha.ru/wp-content/uploads/2015/12/solnts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138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01091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</a:rPr>
              <a:t>- Кар – </a:t>
            </a:r>
            <a:r>
              <a:rPr lang="ru-RU" sz="4000" b="1" i="1" dirty="0" err="1" smtClean="0">
                <a:solidFill>
                  <a:schemeClr val="tx1"/>
                </a:solidFill>
              </a:rPr>
              <a:t>кар</a:t>
            </a:r>
            <a:r>
              <a:rPr lang="ru-RU" sz="4000" b="1" i="1" dirty="0" smtClean="0">
                <a:solidFill>
                  <a:schemeClr val="tx1"/>
                </a:solidFill>
              </a:rPr>
              <a:t> – </a:t>
            </a:r>
            <a:r>
              <a:rPr lang="ru-RU" sz="4000" b="1" i="1" dirty="0" err="1" smtClean="0">
                <a:solidFill>
                  <a:schemeClr val="tx1"/>
                </a:solidFill>
              </a:rPr>
              <a:t>кар</a:t>
            </a:r>
            <a:r>
              <a:rPr lang="ru-RU" sz="4000" b="1" i="1" dirty="0" smtClean="0">
                <a:solidFill>
                  <a:schemeClr val="tx1"/>
                </a:solidFill>
              </a:rPr>
              <a:t>!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Кричит плутовка.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Ну и ловкая воровка!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Все блестящие вещицы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Очень любит эта птица!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И она вам всем знакома,</a:t>
            </a:r>
            <a:br>
              <a:rPr lang="ru-RU" sz="4000" b="1" i="1" dirty="0" smtClean="0">
                <a:solidFill>
                  <a:schemeClr val="tx1"/>
                </a:solidFill>
              </a:rPr>
            </a:br>
            <a:r>
              <a:rPr lang="ru-RU" sz="4000" b="1" i="1" dirty="0" smtClean="0">
                <a:solidFill>
                  <a:schemeClr val="tx1"/>
                </a:solidFill>
              </a:rPr>
              <a:t>Как зовут ее?...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1"/>
            <a:ext cx="2971800" cy="1066799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ВОРОНА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524000"/>
            <a:ext cx="2819400" cy="480060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/>
              <a:t>Ворона – всеядная птица, поэтому рацион вороны разнообразен. Главное место в питании занимает падаль, которой ворона кормится на свалках  и у скотобоен. В этом отношении ворона выступает как санитарная птица. Охотятся вороны, кроме того, в степях, граничащих с лесом, на горных пастбищах.</a:t>
            </a:r>
            <a:endParaRPr lang="ru-RU" sz="1800" b="1" i="1" dirty="0"/>
          </a:p>
        </p:txBody>
      </p:sp>
      <p:pic>
        <p:nvPicPr>
          <p:cNvPr id="37890" name="Picture 2" descr="https://susanin.news/upload/iblock/7d3/7d35b8477694d35e342809776372488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271" r="927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09651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В лесу под щебет, звон и свист</a:t>
            </a:r>
            <a:br>
              <a:rPr lang="ru-RU" sz="4400" b="1" i="1" dirty="0" smtClean="0">
                <a:solidFill>
                  <a:schemeClr val="tx1"/>
                </a:solidFill>
              </a:rPr>
            </a:br>
            <a:r>
              <a:rPr lang="ru-RU" sz="4400" b="1" i="1" dirty="0" smtClean="0">
                <a:solidFill>
                  <a:schemeClr val="tx1"/>
                </a:solidFill>
              </a:rPr>
              <a:t>Стучит лесной телеграфист:</a:t>
            </a:r>
            <a:br>
              <a:rPr lang="ru-RU" sz="4400" b="1" i="1" dirty="0" smtClean="0">
                <a:solidFill>
                  <a:schemeClr val="tx1"/>
                </a:solidFill>
              </a:rPr>
            </a:br>
            <a:r>
              <a:rPr lang="ru-RU" sz="4400" b="1" i="1" dirty="0" smtClean="0">
                <a:solidFill>
                  <a:schemeClr val="tx1"/>
                </a:solidFill>
              </a:rPr>
              <a:t>«Здорово, дрозд – приятель!»</a:t>
            </a:r>
            <a:br>
              <a:rPr lang="ru-RU" sz="4400" b="1" i="1" dirty="0" smtClean="0">
                <a:solidFill>
                  <a:schemeClr val="tx1"/>
                </a:solidFill>
              </a:rPr>
            </a:br>
            <a:r>
              <a:rPr lang="ru-RU" sz="4400" b="1" i="1" dirty="0" smtClean="0">
                <a:solidFill>
                  <a:schemeClr val="tx1"/>
                </a:solidFill>
              </a:rPr>
              <a:t>И ставит подпись ….</a:t>
            </a:r>
            <a:endParaRPr lang="ru-RU" sz="4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1"/>
            <a:ext cx="2593848" cy="10668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ДЯТЕЛ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447800"/>
            <a:ext cx="2819400" cy="45720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800" b="1" i="1" dirty="0" smtClean="0"/>
              <a:t>Питаются насекомыми, которых с помощью клюва добывают из – под коры стволов деревьев. Семенами шишек сосен и елей. Череп дятла отличается большой величиной и крепостью. Клюв длинный , прямой и конусообразный. В качестве опоры используют клинообразный хвост. Дятлы спокойно переносят любые зимы и холода.</a:t>
            </a:r>
            <a:endParaRPr lang="ru-RU" sz="1800" b="1" i="1" dirty="0"/>
          </a:p>
        </p:txBody>
      </p:sp>
      <p:pic>
        <p:nvPicPr>
          <p:cNvPr id="39938" name="Picture 2" descr="http://img12.nnm.me/7/2/c/8/e/e21ac13204c0edd47ec91447c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0996" b="1099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48912"/>
          </a:xfrm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Всю ночь летает –</a:t>
            </a:r>
            <a:br>
              <a:rPr lang="ru-RU" sz="4800" b="1" i="1" dirty="0" smtClean="0">
                <a:solidFill>
                  <a:schemeClr val="tx1"/>
                </a:solidFill>
              </a:rPr>
            </a:br>
            <a:r>
              <a:rPr lang="ru-RU" sz="4800" b="1" i="1" dirty="0" smtClean="0">
                <a:solidFill>
                  <a:schemeClr val="tx1"/>
                </a:solidFill>
              </a:rPr>
              <a:t>Мышей добывает.</a:t>
            </a:r>
            <a:br>
              <a:rPr lang="ru-RU" sz="4800" b="1" i="1" dirty="0" smtClean="0">
                <a:solidFill>
                  <a:schemeClr val="tx1"/>
                </a:solidFill>
              </a:rPr>
            </a:br>
            <a:r>
              <a:rPr lang="ru-RU" sz="4800" b="1" i="1" dirty="0" smtClean="0">
                <a:solidFill>
                  <a:schemeClr val="tx1"/>
                </a:solidFill>
              </a:rPr>
              <a:t>А станет светло –</a:t>
            </a:r>
            <a:br>
              <a:rPr lang="ru-RU" sz="4800" b="1" i="1" dirty="0" smtClean="0">
                <a:solidFill>
                  <a:schemeClr val="tx1"/>
                </a:solidFill>
              </a:rPr>
            </a:br>
            <a:r>
              <a:rPr lang="ru-RU" sz="4800" b="1" i="1" dirty="0" smtClean="0">
                <a:solidFill>
                  <a:schemeClr val="tx1"/>
                </a:solidFill>
              </a:rPr>
              <a:t>Спать летит в дупло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1"/>
            <a:ext cx="2593848" cy="12192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СОВА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600200"/>
            <a:ext cx="2819400" cy="434340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/>
              <a:t>Совы очень легко переносят любой мороз. А снег просто обожают, ведь под  снегом находится их пища – мышки. Совы хорошо слышат любое движение, могут подлетать так бесшумно, что мышка и не узнает, что происходит.</a:t>
            </a:r>
            <a:endParaRPr lang="ru-RU" sz="2000" b="1" i="1" dirty="0"/>
          </a:p>
        </p:txBody>
      </p:sp>
      <p:pic>
        <p:nvPicPr>
          <p:cNvPr id="41994" name="Picture 10" descr="http://cdn01.ru/files/users/images/de/e7/dee73c96ef98c8b8a96097ff0f7405a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848" r="1184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70611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Птицей мира он зовется.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С крыш стрелой к земле несется ,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Если видит гору крошек.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Сизый, белый и хороший.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1"/>
            <a:ext cx="2971800" cy="1371599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ГОЛУБЬ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52400" y="1752600"/>
            <a:ext cx="2667000" cy="4038600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/>
              <a:t>Голубь питается преимущественно растительными кормами: семенами, ягодами, плодами фруктовых деревьев.</a:t>
            </a:r>
          </a:p>
          <a:p>
            <a:pPr algn="ctr"/>
            <a:r>
              <a:rPr lang="ru-RU" sz="1800" b="1" i="1" dirty="0" smtClean="0"/>
              <a:t>В местах проживания человека легко приспособляется к употреблению в пищу пищевых отбросов и бросового зерна (Пшеницы, ячменя, кукурузы и пр.)</a:t>
            </a:r>
            <a:endParaRPr lang="ru-RU" sz="1800" b="1" i="1" dirty="0"/>
          </a:p>
        </p:txBody>
      </p:sp>
      <p:pic>
        <p:nvPicPr>
          <p:cNvPr id="44034" name="Picture 2" descr="http://photo.qip.ru/photo/nataly-a/336774/xlarge/648677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949" r="694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c0d/00090cbc-a467828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77200" cy="533400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Стынут лапки на морозе,</a:t>
            </a:r>
            <a:b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сосны и ели.</a:t>
            </a:r>
            <a:b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за чудо? – на березе</a:t>
            </a:r>
            <a:b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Яблоки поспели.</a:t>
            </a:r>
            <a:b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Подойду поближе к ней, И глазам не верится-</a:t>
            </a:r>
            <a:b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Стайка алых снегирей</a:t>
            </a:r>
            <a:b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Облепила деревце.</a:t>
            </a:r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1"/>
            <a:ext cx="3200400" cy="990599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СНЕГИРЬ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2819400" cy="5181600"/>
          </a:xfrm>
        </p:spPr>
        <p:txBody>
          <a:bodyPr>
            <a:noAutofit/>
          </a:bodyPr>
          <a:lstStyle/>
          <a:p>
            <a:pPr algn="ctr"/>
            <a:r>
              <a:rPr lang="ru-RU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Снегири - птицы оседлые. Зимуют они в тех же краях, где находятся летом, весной и осенью. И ни из каких холодных краев к нам на зиму не прилетают. Живут они в хвойных лесах. А зимой в поисках пищи собираются в стаи и прилетают в населенные пункты, где мы их и видим. </a:t>
            </a:r>
            <a:r>
              <a:rPr lang="ru-RU" sz="1400" b="1" i="1" dirty="0" smtClean="0"/>
              <a:t>В парках снегири не отказываются от посещения кормушек, сооруженных людьми, только задерживаются они в них при наличии семян подсолнуха и тыквы, овса и проса. </a:t>
            </a:r>
            <a:r>
              <a:rPr lang="ru-RU" sz="1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Объев всю калину, рябину(любимое лакомство) и прочую ягоду, которая осталась на деревьях, снегири возвращаются к себе в лес.</a:t>
            </a:r>
            <a:endParaRPr lang="ru-RU" sz="1400" b="1" i="1" dirty="0"/>
          </a:p>
        </p:txBody>
      </p:sp>
      <p:pic>
        <p:nvPicPr>
          <p:cNvPr id="5" name="Рисунок 4" descr="https://ds03.infourok.ru/uploads/ex/0637/00053656-62c2ba88/1/img15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94411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Непоседа пестрая,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Птица длиннохвостая,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Птица говорливая,</a:t>
            </a:r>
            <a:b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Самая болтливая…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609601"/>
            <a:ext cx="2895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СОРОКА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905000"/>
            <a:ext cx="2971800" cy="47244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/>
              <a:t>Сороки оседлые птицы. Они не улетают на юг в теплые края, чтобы перезимовать и пережить холодную зиму, а зимуют прямо у нас  - в лесах и во дворах. Зимой сороки питаются тем, что найдут на снегу или в снегу. Они всеядны.  Едят оставшиеся ягоды на деревьях, и даже мелких грызунов.</a:t>
            </a:r>
            <a:endParaRPr lang="ru-RU" sz="2000" b="1" i="1" dirty="0"/>
          </a:p>
        </p:txBody>
      </p:sp>
      <p:pic>
        <p:nvPicPr>
          <p:cNvPr id="14338" name="Picture 2" descr="http://900igr.net/up/datai/142781/0005-002-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974" r="997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47751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Чик – </a:t>
            </a:r>
            <a:r>
              <a:rPr lang="ru-RU" b="1" i="1" dirty="0" err="1" smtClean="0">
                <a:solidFill>
                  <a:schemeClr val="tx1"/>
                </a:solidFill>
              </a:rPr>
              <a:t>чирик</a:t>
            </a:r>
            <a:r>
              <a:rPr lang="ru-RU" b="1" i="1" dirty="0" smtClean="0">
                <a:solidFill>
                  <a:schemeClr val="tx1"/>
                </a:solidFill>
              </a:rPr>
              <a:t>!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К зернышкам прыг!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Клюй, не робей!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Кто это?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3048000" cy="12192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ВОРОБЕЙ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1828800"/>
            <a:ext cx="2895600" cy="403860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/>
              <a:t>Воробьи живут там, где живет и работает человек. А все потому , что воробьи знают, что смогут получить от человека еду для себя. Это и семечки , и хлебные крошки и многое другое. </a:t>
            </a:r>
            <a:endParaRPr lang="ru-RU" sz="2000" b="1" i="1" dirty="0"/>
          </a:p>
        </p:txBody>
      </p:sp>
      <p:pic>
        <p:nvPicPr>
          <p:cNvPr id="5" name="Рисунок 4" descr="https://ds03.infourok.ru/uploads/ex/0409/00055b38-434b8b93/hello_html_m10b6dcff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2514" r="1251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2511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Синяя косынка, 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Темненькая спинка.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Маленькая птичка,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Звать ее…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1"/>
            <a:ext cx="2971800" cy="1142999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СИНИЦА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28600" y="1600200"/>
            <a:ext cx="2667000" cy="4419600"/>
          </a:xfrm>
        </p:spPr>
        <p:txBody>
          <a:bodyPr>
            <a:noAutofit/>
          </a:bodyPr>
          <a:lstStyle/>
          <a:p>
            <a:pPr algn="ctr"/>
            <a:r>
              <a:rPr lang="ru-RU" sz="1600" b="1" i="1" dirty="0" smtClean="0"/>
              <a:t>Внешне синички очень похожи на воробьев, только имеют другой окрас. Синички не перелетные птицы. Однако если зима очень суровая , то синички улетают на время сильных морозов туда, где потеплее. Зимой синица питается ягодой, разными семенами. Разные продукты питания, поэтому их можно встретить рядом с человеком.</a:t>
            </a:r>
            <a:endParaRPr lang="ru-RU" sz="1600" b="1" i="1" dirty="0"/>
          </a:p>
        </p:txBody>
      </p:sp>
      <p:pic>
        <p:nvPicPr>
          <p:cNvPr id="32770" name="Picture 2" descr="http://r0man0vik0v.narod.ru/bird/str/Bolshaja_sinica/Bolshaja_sinica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635" r="1563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</TotalTime>
  <Words>493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Стынут лапки на морозе, У сосны и ели. Что за чудо? – на березе Яблоки поспели. Подойду поближе к ней, И глазам не верится- Стайка алых снегирей Облепила деревце.</vt:lpstr>
      <vt:lpstr>СНЕГИРЬ</vt:lpstr>
      <vt:lpstr>Непоседа пестрая, Птица длиннохвостая, Птица говорливая, Самая болтливая…</vt:lpstr>
      <vt:lpstr>СОРОКА</vt:lpstr>
      <vt:lpstr>Чик – чирик! К зернышкам прыг! Клюй, не робей! Кто это?</vt:lpstr>
      <vt:lpstr>ВОРОБЕЙ</vt:lpstr>
      <vt:lpstr>Синяя косынка,  Темненькая спинка. Маленькая птичка, Звать ее…</vt:lpstr>
      <vt:lpstr>СИНИЦА</vt:lpstr>
      <vt:lpstr>- Кар – кар – кар! Кричит плутовка. Ну и ловкая воровка! Все блестящие вещицы Очень любит эта птица! И она вам всем знакома, Как зовут ее?...</vt:lpstr>
      <vt:lpstr>ВОРОНА</vt:lpstr>
      <vt:lpstr>В лесу под щебет, звон и свист Стучит лесной телеграфист: «Здорово, дрозд – приятель!» И ставит подпись ….</vt:lpstr>
      <vt:lpstr>ДЯТЕЛ</vt:lpstr>
      <vt:lpstr>Всю ночь летает – Мышей добывает. А станет светло – Спать летит в дупло.</vt:lpstr>
      <vt:lpstr>СОВА</vt:lpstr>
      <vt:lpstr>Птицей мира он зовется. С крыш стрелой к земле несется , Если видит гору крошек. Сизый, белый и хороший.</vt:lpstr>
      <vt:lpstr>ГОЛУБЬ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Алексей</cp:lastModifiedBy>
  <cp:revision>16</cp:revision>
  <dcterms:created xsi:type="dcterms:W3CDTF">2017-12-10T09:51:53Z</dcterms:created>
  <dcterms:modified xsi:type="dcterms:W3CDTF">2017-12-12T08:43:32Z</dcterms:modified>
</cp:coreProperties>
</file>