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3230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87263">
            <a:off x="5761152" y="481405"/>
            <a:ext cx="3068303" cy="2301227"/>
          </a:xfrm>
          <a:prstGeom prst="rect">
            <a:avLst/>
          </a:prstGeom>
        </p:spPr>
      </p:pic>
      <p:pic>
        <p:nvPicPr>
          <p:cNvPr id="9" name="Рисунок 8" descr="SDC110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2357430"/>
            <a:ext cx="3143272" cy="2357454"/>
          </a:xfrm>
          <a:prstGeom prst="rect">
            <a:avLst/>
          </a:prstGeom>
        </p:spPr>
      </p:pic>
      <p:pic>
        <p:nvPicPr>
          <p:cNvPr id="10" name="Рисунок 9" descr="SDC111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46921">
            <a:off x="5727288" y="4070909"/>
            <a:ext cx="3118654" cy="2338991"/>
          </a:xfrm>
          <a:prstGeom prst="rect">
            <a:avLst/>
          </a:prstGeom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2910" y="785794"/>
            <a:ext cx="3779880" cy="51969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67621" y="928670"/>
            <a:ext cx="3598045" cy="494695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85852" y="1071546"/>
            <a:ext cx="3637103" cy="500066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40764 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5018 -0.00648 L 0.53594 -0.0064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Dream Admin</cp:lastModifiedBy>
  <cp:revision>1</cp:revision>
  <dcterms:modified xsi:type="dcterms:W3CDTF">2010-10-10T05:13:49Z</dcterms:modified>
</cp:coreProperties>
</file>