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1" r:id="rId4"/>
    <p:sldId id="262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9966"/>
    <a:srgbClr val="969696"/>
    <a:srgbClr val="B2B2B2"/>
    <a:srgbClr val="CC9900"/>
    <a:srgbClr val="99CC00"/>
    <a:srgbClr val="00CC00"/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FFB20727-41D3-478A-B17D-BA585B3A97F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FA035FB-DB41-4EC9-BBDE-711ED2E9896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49A295-4B9E-460E-8B85-42189C728BC5}" type="slidenum">
              <a:rPr lang="ru-RU"/>
              <a:pPr/>
              <a:t>1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1977FB-996D-453E-BEBC-586AFD882389}" type="slidenum">
              <a:rPr lang="ru-RU"/>
              <a:pPr/>
              <a:t>2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7AFB4-6B56-4E08-8F0E-990EC5C4BF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E6EEA-5C72-4B51-902F-87CEAA1CA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3320B-3533-439A-AB13-72892EB653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DC85DC-3F85-4BBC-ABE4-81B95F506D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9615B-60EC-4D75-A439-DC58E757E2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CCAEF-BCD3-420E-B76B-993A65BF4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4E794-28E8-4CFC-9EE2-1F28B7958D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216C7-43C9-4E02-A789-2AC3067081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C449F-2187-4D08-89CA-B9231050C1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284A7-FFF4-443A-BF88-33CE76ECE1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DE1E1-2BEE-4791-86D5-7EB987DCE6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07222-8667-4775-AA4A-C045128817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B47EFD6C-D63D-4611-832A-697049F8A72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293096"/>
            <a:ext cx="5328592" cy="98072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Кондрашова Арина,</a:t>
            </a:r>
          </a:p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Сенина Лидия</a:t>
            </a:r>
            <a:endParaRPr lang="en-US" sz="1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обучающиеся  </a:t>
            </a:r>
            <a:r>
              <a:rPr lang="ru-RU" sz="18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Федоровской  ДШИ</a:t>
            </a:r>
            <a:endParaRPr lang="en-US" sz="18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619250" y="620713"/>
            <a:ext cx="6408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995738" y="24923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755650" y="1052513"/>
            <a:ext cx="7777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227513" y="404813"/>
            <a:ext cx="4089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 flipV="1">
            <a:off x="4067175" y="627063"/>
            <a:ext cx="3744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 flipV="1">
            <a:off x="3132138" y="1916113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2063" name="WordArt 1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55576" y="836712"/>
            <a:ext cx="4320480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Песни</a:t>
            </a:r>
            <a:r>
              <a:rPr lang="ru-RU" sz="36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России</a:t>
            </a:r>
            <a:endParaRPr lang="ru-RU" sz="36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1" name="Рисунок 10" descr="00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36096" y="332656"/>
            <a:ext cx="3312368" cy="497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611560" y="5373216"/>
            <a:ext cx="7992888" cy="1296739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800" dirty="0"/>
              <a:t> </a:t>
            </a:r>
            <a:r>
              <a:rPr lang="ru-RU" sz="2800" dirty="0" smtClean="0"/>
              <a:t>Песня о России </a:t>
            </a:r>
            <a:r>
              <a:rPr lang="ru-RU" sz="2800" dirty="0"/>
              <a:t>не раз становилась темой для </a:t>
            </a:r>
            <a:r>
              <a:rPr lang="ru-RU" sz="2800" dirty="0" smtClean="0"/>
              <a:t>певцов и композиторов.</a:t>
            </a:r>
            <a:endParaRPr lang="ru-RU" sz="2800" dirty="0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247900" y="2728913"/>
            <a:ext cx="1892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0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124075" y="2924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948488" y="1844675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732588" y="134143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8316913" y="3141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0" name="Рисунок 9" descr="DSCF10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332656"/>
            <a:ext cx="7236296" cy="4826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7" name="Rectangle 15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498600"/>
          </a:xfrm>
        </p:spPr>
        <p:txBody>
          <a:bodyPr/>
          <a:lstStyle/>
          <a:p>
            <a:r>
              <a:rPr lang="ru-RU" sz="1800" b="1"/>
              <a:t>Течет Волга</a:t>
            </a:r>
            <a:r>
              <a:rPr lang="ru-RU" sz="1600"/>
              <a:t>                                                                                            </a:t>
            </a:r>
            <a:br>
              <a:rPr lang="ru-RU" sz="1600"/>
            </a:br>
            <a:r>
              <a:rPr lang="ru-RU" sz="1600"/>
              <a:t> Сл. Л. Ошанин                                                                              Муз. М.Фрадкина</a:t>
            </a:r>
            <a:br>
              <a:rPr lang="ru-RU" sz="1600"/>
            </a:br>
            <a:r>
              <a:rPr lang="ru-RU" sz="1600"/>
              <a:t>Из далека долго</a:t>
            </a:r>
            <a:br>
              <a:rPr lang="ru-RU" sz="1600"/>
            </a:br>
            <a:r>
              <a:rPr lang="ru-RU" sz="1600"/>
              <a:t>     Течет река Волга…</a:t>
            </a:r>
            <a:r>
              <a:rPr lang="ru-RU" sz="1600" b="1"/>
              <a:t>                        </a:t>
            </a:r>
            <a:br>
              <a:rPr lang="ru-RU" sz="1600" b="1"/>
            </a:br>
            <a:r>
              <a:rPr lang="ru-RU" sz="1600" b="1"/>
              <a:t>                                              </a:t>
            </a:r>
            <a:br>
              <a:rPr lang="ru-RU" sz="1600" b="1"/>
            </a:br>
            <a:r>
              <a:rPr lang="ru-RU" sz="1600" b="1"/>
              <a:t>      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3779838" y="6092825"/>
            <a:ext cx="2087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4695825" y="6184900"/>
            <a:ext cx="124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 rot="295627">
            <a:off x="898525" y="538163"/>
            <a:ext cx="734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4356100" y="386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1" name="Рисунок 10" descr="P10005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1484784"/>
            <a:ext cx="6624736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000" b="1"/>
              <a:t>Подмосковные вечера</a:t>
            </a:r>
            <a:r>
              <a:rPr lang="ru-RU" sz="1800"/>
              <a:t>.                                </a:t>
            </a:r>
            <a:br>
              <a:rPr lang="ru-RU" sz="1800"/>
            </a:br>
            <a:r>
              <a:rPr lang="ru-RU" sz="1600"/>
              <a:t>Сл. М. Матусовского                               Муз. В. Соловьева-Седого</a:t>
            </a:r>
            <a:br>
              <a:rPr lang="ru-RU" sz="1600"/>
            </a:br>
            <a:r>
              <a:rPr lang="ru-RU" sz="1600"/>
              <a:t>Не слышны в саду даже шорохи,                                                </a:t>
            </a:r>
            <a:br>
              <a:rPr lang="ru-RU" sz="1600"/>
            </a:br>
            <a:r>
              <a:rPr lang="ru-RU" sz="1600"/>
              <a:t>Все здесь замерло до утра……..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3419475" y="6165850"/>
            <a:ext cx="1984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4335463" y="6256338"/>
            <a:ext cx="1820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3348038" y="623728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4643438" y="1628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9" name="Рисунок 8" descr="P10005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1412776"/>
            <a:ext cx="6444208" cy="4833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63713" y="0"/>
            <a:ext cx="5329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4500563" y="6491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3132138" y="6381750"/>
            <a:ext cx="27352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7956550" y="260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31689" y="2492896"/>
            <a:ext cx="73193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Велика, могуча и прекрасна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страна наша - Россия!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43</Words>
  <Application>Microsoft Office PowerPoint</Application>
  <PresentationFormat>Экран (4:3)</PresentationFormat>
  <Paragraphs>13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Оформление по умолчанию</vt:lpstr>
      <vt:lpstr>  </vt:lpstr>
      <vt:lpstr>Слайд 2</vt:lpstr>
      <vt:lpstr>Течет Волга                                                                                              Сл. Л. Ошанин                                                                              Муз. М.Фрадкина Из далека долго      Течет река Волга…                                                                              </vt:lpstr>
      <vt:lpstr>Подмосковные вечера.                                 Сл. М. Матусовского                               Муз. В. Соловьева-Седого Не слышны в саду даже шорохи,                                                 Все здесь замерло до утра……..</vt:lpstr>
      <vt:lpstr>Слайд 5</vt:lpstr>
    </vt:vector>
  </TitlesOfParts>
  <Company>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_</dc:creator>
  <cp:lastModifiedBy>admin</cp:lastModifiedBy>
  <cp:revision>19</cp:revision>
  <dcterms:created xsi:type="dcterms:W3CDTF">2005-02-03T08:11:45Z</dcterms:created>
  <dcterms:modified xsi:type="dcterms:W3CDTF">2018-02-10T04:34:11Z</dcterms:modified>
</cp:coreProperties>
</file>