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92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713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2207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56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5293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67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221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20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87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43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6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28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31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13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6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84BA9-730C-49EB-B8C9-DBA3E316220A}" type="datetimeFigureOut">
              <a:rPr lang="ru-RU" smtClean="0"/>
              <a:t>06.10.2017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39CDBE-0126-4DE6-8A86-091A72C15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5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263" y="109184"/>
            <a:ext cx="3932237" cy="50496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Памятка для родителей</a:t>
            </a:r>
            <a:endParaRPr lang="ru-RU" b="1" dirty="0"/>
          </a:p>
        </p:txBody>
      </p:sp>
      <p:pic>
        <p:nvPicPr>
          <p:cNvPr id="1026" name="Picture 2" descr="https://im0-tub-ru.yandex.net/i?id=a03131ba942cbf164a0fb6e50d8d07fc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02538" y="2126777"/>
            <a:ext cx="38766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6603" y="614150"/>
            <a:ext cx="5349922" cy="607325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100" dirty="0"/>
              <a:t>Уважаемые родители!</a:t>
            </a:r>
          </a:p>
          <a:p>
            <a:pPr lvl="0"/>
            <a:r>
              <a:rPr lang="ru-RU" sz="2200" dirty="0"/>
              <a:t>Если Вы привели ребенка после начала какого-либо режимного момента, пожалуйста, разденьте его и подождите вместе с ним в раздевалке до ближайшего перерыва.</a:t>
            </a:r>
          </a:p>
          <a:p>
            <a:pPr lvl="0"/>
            <a:r>
              <a:rPr lang="ru-RU" sz="2200" dirty="0"/>
              <a:t>Педагоги готовы беседовать с Вами о Вашем ребенке утром до 8.15 и вечером после 17.00. В другое время педагог обязан работать с группой детей и отвлекать его нельзя.</a:t>
            </a:r>
          </a:p>
          <a:p>
            <a:pPr lvl="0"/>
            <a:r>
              <a:rPr lang="ru-RU" sz="2200" dirty="0"/>
              <a:t>К педагогам группы независимо от их возраста необходимо обращаться на Вы, по имени и отчеству.</a:t>
            </a:r>
          </a:p>
          <a:p>
            <a:pPr lvl="0"/>
            <a:r>
              <a:rPr lang="ru-RU" sz="2200" dirty="0"/>
              <a:t>Спорные и конфликтные ситуации нужно разрешать в отсутствие детей.</a:t>
            </a:r>
          </a:p>
          <a:p>
            <a:pPr lvl="0"/>
            <a:r>
              <a:rPr lang="ru-RU" sz="2200" dirty="0"/>
              <a:t>Если Вы не смогли решить какой-либо вопрос с педагогами группы, обратитесь к  заведующей.</a:t>
            </a:r>
          </a:p>
          <a:p>
            <a:pPr lvl="0"/>
            <a:r>
              <a:rPr lang="ru-RU" sz="2200" dirty="0"/>
              <a:t>Просим Вас проследить, чтобы в карманах ребенка не было острых, режущих и колющих предметов.</a:t>
            </a:r>
          </a:p>
          <a:p>
            <a:pPr lvl="0"/>
            <a:r>
              <a:rPr lang="ru-RU" sz="2200" dirty="0" smtClean="0"/>
              <a:t>Если </a:t>
            </a:r>
            <a:r>
              <a:rPr lang="ru-RU" sz="2200" dirty="0"/>
              <a:t>Вы считаете необходимым давать ребенку с собой какие-то лакомства, то пожалуйста, ограничьтесь несколькими карамельками в фантиках.</a:t>
            </a:r>
          </a:p>
          <a:p>
            <a:pPr lvl="0"/>
            <a:r>
              <a:rPr lang="ru-RU" sz="2200" dirty="0"/>
              <a:t>Детям не разрешается брать личные вещи других детей, в том числе и принесенные из дома игрушки; портить результаты труда других детей.</a:t>
            </a:r>
          </a:p>
          <a:p>
            <a:pPr lvl="0"/>
            <a:r>
              <a:rPr lang="ru-RU" sz="2200" dirty="0"/>
              <a:t>Детям не разрешается «давать сдачи», так же как и нападать друг на друга. Это требование продиктовано соображениями безопасности каждого ребенка.</a:t>
            </a:r>
          </a:p>
          <a:p>
            <a:r>
              <a:rPr lang="ru-RU" sz="2200" b="1" dirty="0"/>
              <a:t> </a:t>
            </a:r>
            <a:r>
              <a:rPr lang="ru-RU" sz="2200" b="1" i="1" dirty="0" smtClean="0"/>
              <a:t>Просим </a:t>
            </a:r>
            <a:r>
              <a:rPr lang="ru-RU" sz="2200" b="1" i="1" dirty="0"/>
              <a:t>Вас в семье поддерживать эти требования!</a:t>
            </a:r>
            <a:endParaRPr lang="ru-RU" sz="2200" b="1" dirty="0"/>
          </a:p>
          <a:p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3981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33</TotalTime>
  <Words>188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Грань</vt:lpstr>
      <vt:lpstr>Памятка для родителей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Памятка для родителей</dc:title>
  <dc:creator>Учетная запись Майкрософт</dc:creator>
  <cp:lastModifiedBy>Учетная запись Майкрософт</cp:lastModifiedBy>
  <cp:revision>5</cp:revision>
  <cp:lastPrinted>2017-10-06T14:46:11Z</cp:lastPrinted>
  <dcterms:created xsi:type="dcterms:W3CDTF">2017-10-04T13:06:22Z</dcterms:created>
  <dcterms:modified xsi:type="dcterms:W3CDTF">2017-10-06T14:48:34Z</dcterms:modified>
</cp:coreProperties>
</file>