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8" d="100"/>
          <a:sy n="68" d="100"/>
        </p:scale>
        <p:origin x="-52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34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614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8156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996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5255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3211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081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508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220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253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611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87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82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338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50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14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E05C9-2989-4455-B81C-B0C99812C169}" type="datetimeFigureOut">
              <a:rPr lang="ru-RU" smtClean="0"/>
              <a:t>11.02.2018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E19AF62-4DFA-4508-B55B-642D3179F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193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161143" y="1106716"/>
            <a:ext cx="10194974" cy="1320799"/>
          </a:xfrm>
        </p:spPr>
        <p:txBody>
          <a:bodyPr>
            <a:normAutofit fontScale="90000"/>
          </a:bodyPr>
          <a:lstStyle/>
          <a:p>
            <a:r>
              <a:rPr lang="ru-RU" sz="9600" b="1" i="1" dirty="0" err="1" smtClean="0">
                <a:solidFill>
                  <a:srgbClr val="FF0000"/>
                </a:solidFill>
              </a:rPr>
              <a:t>Танграм</a:t>
            </a:r>
            <a:endParaRPr lang="ru-RU" sz="96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38949" y="3189514"/>
            <a:ext cx="5178365" cy="323332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800" i="1" dirty="0" smtClean="0">
                <a:solidFill>
                  <a:srgbClr val="7030A0"/>
                </a:solidFill>
              </a:rPr>
              <a:t>Подготовила </a:t>
            </a:r>
          </a:p>
          <a:p>
            <a:pPr algn="ctr"/>
            <a:r>
              <a:rPr lang="ru-RU" sz="2800" i="1" dirty="0" smtClean="0">
                <a:solidFill>
                  <a:srgbClr val="7030A0"/>
                </a:solidFill>
              </a:rPr>
              <a:t>обучающаяся 6 а класса </a:t>
            </a:r>
          </a:p>
          <a:p>
            <a:pPr algn="ctr"/>
            <a:r>
              <a:rPr lang="ru-RU" sz="2800" i="1" dirty="0" smtClean="0">
                <a:solidFill>
                  <a:srgbClr val="7030A0"/>
                </a:solidFill>
              </a:rPr>
              <a:t>МБОУ «СОШ №10 </a:t>
            </a:r>
          </a:p>
          <a:p>
            <a:pPr algn="ctr"/>
            <a:r>
              <a:rPr lang="ru-RU" sz="2800" i="1" dirty="0" smtClean="0">
                <a:solidFill>
                  <a:srgbClr val="7030A0"/>
                </a:solidFill>
              </a:rPr>
              <a:t>(филиал </a:t>
            </a:r>
            <a:r>
              <a:rPr lang="ru-RU" sz="2800" i="1" dirty="0" err="1" smtClean="0">
                <a:solidFill>
                  <a:srgbClr val="7030A0"/>
                </a:solidFill>
              </a:rPr>
              <a:t>п.Буруны</a:t>
            </a:r>
            <a:r>
              <a:rPr lang="ru-RU" sz="2800" i="1" dirty="0" smtClean="0">
                <a:solidFill>
                  <a:srgbClr val="7030A0"/>
                </a:solidFill>
              </a:rPr>
              <a:t>)</a:t>
            </a:r>
          </a:p>
          <a:p>
            <a:pPr algn="ctr"/>
            <a:r>
              <a:rPr lang="ru-RU" sz="2800" i="1" dirty="0" err="1" smtClean="0">
                <a:solidFill>
                  <a:srgbClr val="7030A0"/>
                </a:solidFill>
              </a:rPr>
              <a:t>Абдулбекова</a:t>
            </a:r>
            <a:r>
              <a:rPr lang="ru-RU" sz="2800" i="1" dirty="0" smtClean="0">
                <a:solidFill>
                  <a:srgbClr val="7030A0"/>
                </a:solidFill>
              </a:rPr>
              <a:t> Марьям </a:t>
            </a:r>
          </a:p>
          <a:p>
            <a:pPr algn="ctr"/>
            <a:r>
              <a:rPr lang="ru-RU" sz="2800" i="1" dirty="0" smtClean="0">
                <a:solidFill>
                  <a:srgbClr val="7030A0"/>
                </a:solidFill>
              </a:rPr>
              <a:t>Учитель </a:t>
            </a:r>
          </a:p>
          <a:p>
            <a:pPr algn="ctr"/>
            <a:r>
              <a:rPr lang="ru-RU" sz="2800" i="1" dirty="0" smtClean="0">
                <a:solidFill>
                  <a:srgbClr val="7030A0"/>
                </a:solidFill>
              </a:rPr>
              <a:t>Султанова </a:t>
            </a:r>
            <a:r>
              <a:rPr lang="ru-RU" sz="2800" i="1" dirty="0" err="1" smtClean="0">
                <a:solidFill>
                  <a:srgbClr val="7030A0"/>
                </a:solidFill>
              </a:rPr>
              <a:t>Айгуль</a:t>
            </a:r>
            <a:r>
              <a:rPr lang="ru-RU" sz="2800" i="1" dirty="0" smtClean="0">
                <a:solidFill>
                  <a:srgbClr val="7030A0"/>
                </a:solidFill>
              </a:rPr>
              <a:t> </a:t>
            </a:r>
            <a:r>
              <a:rPr lang="ru-RU" sz="2800" i="1" dirty="0" err="1" smtClean="0">
                <a:solidFill>
                  <a:srgbClr val="7030A0"/>
                </a:solidFill>
              </a:rPr>
              <a:t>Ербулатовна</a:t>
            </a:r>
            <a:endParaRPr lang="ru-RU" sz="28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43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0"/>
            <a:ext cx="8851900" cy="6756400"/>
          </a:xfrm>
        </p:spPr>
      </p:pic>
    </p:spTree>
    <p:extLst>
      <p:ext uri="{BB962C8B-B14F-4D97-AF65-F5344CB8AC3E}">
        <p14:creationId xmlns:p14="http://schemas.microsoft.com/office/powerpoint/2010/main" val="352837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642" y="495074"/>
            <a:ext cx="7065871" cy="5546497"/>
          </a:xfrm>
        </p:spPr>
      </p:pic>
    </p:spTree>
    <p:extLst>
      <p:ext uri="{BB962C8B-B14F-4D97-AF65-F5344CB8AC3E}">
        <p14:creationId xmlns:p14="http://schemas.microsoft.com/office/powerpoint/2010/main" val="179971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101600"/>
            <a:ext cx="8596668" cy="889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вывод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3735" y="0"/>
            <a:ext cx="8596668" cy="5842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92D050"/>
                </a:solidFill>
              </a:rPr>
              <a:t>      </a:t>
            </a:r>
            <a:r>
              <a:rPr lang="ru-RU" sz="3200" dirty="0" smtClean="0">
                <a:solidFill>
                  <a:srgbClr val="002060"/>
                </a:solidFill>
              </a:rPr>
              <a:t>Я узнала что танграм это такая игра на логику. Она помогает развивать логическое мышление. И что этой игре более 4ооолет.</a:t>
            </a:r>
          </a:p>
          <a:p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     я изучила литературу, собрала материал, оформила работу и теперь защищу свой проект.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39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74700" y="816428"/>
            <a:ext cx="9271000" cy="572407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3600" dirty="0" smtClean="0">
                <a:solidFill>
                  <a:srgbClr val="002060"/>
                </a:solidFill>
              </a:rPr>
              <a:t>Во всём мире люди любят решать различные головоломки.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 Но не все знают, что у каждой головоломки есть своя история создания, название и применение в социальной сфере деятельности человека. Когда были предложены темы на выбор, я выбрала тему «Танграм», </a:t>
            </a:r>
            <a:r>
              <a:rPr lang="ru-RU" sz="3600" dirty="0">
                <a:solidFill>
                  <a:srgbClr val="002060"/>
                </a:solidFill>
              </a:rPr>
              <a:t>ч</a:t>
            </a:r>
            <a:r>
              <a:rPr lang="ru-RU" sz="3600" dirty="0" smtClean="0">
                <a:solidFill>
                  <a:srgbClr val="002060"/>
                </a:solidFill>
              </a:rPr>
              <a:t>тобы побольше узнать об этой головоломке.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2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4062" y="-266700"/>
            <a:ext cx="9793995" cy="7124700"/>
          </a:xfrm>
        </p:spPr>
        <p:txBody>
          <a:bodyPr>
            <a:noAutofit/>
          </a:bodyPr>
          <a:lstStyle/>
          <a:p>
            <a:r>
              <a:rPr lang="ru-RU" sz="3600" dirty="0" smtClean="0"/>
              <a:t>         </a:t>
            </a:r>
          </a:p>
          <a:p>
            <a:r>
              <a:rPr lang="ru-RU" sz="3600" i="1" dirty="0" smtClean="0">
                <a:solidFill>
                  <a:srgbClr val="C00000"/>
                </a:solidFill>
              </a:rPr>
              <a:t>Я предполагаю, что Танграм это головоломка, состоящая из фигур. И эти фигуры надо складывать чтобы получить более сложную фигуру.</a:t>
            </a: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ЦЕЛИ ПРОЕКТА:</a:t>
            </a:r>
          </a:p>
          <a:p>
            <a:pPr marL="1079500" indent="892175">
              <a:buFont typeface="Wingdings" panose="05000000000000000000" pitchFamily="2" charset="2"/>
              <a:buChar char="v"/>
              <a:tabLst>
                <a:tab pos="2424113" algn="l"/>
              </a:tabLst>
            </a:pPr>
            <a:r>
              <a:rPr lang="ru-RU" sz="3600" i="1" dirty="0" smtClean="0">
                <a:solidFill>
                  <a:srgbClr val="002060"/>
                </a:solidFill>
              </a:rPr>
              <a:t>Узнать что такое Танграм</a:t>
            </a:r>
          </a:p>
          <a:p>
            <a:pPr marL="571500" indent="1047750">
              <a:buFont typeface="Wingdings" panose="05000000000000000000" pitchFamily="2" charset="2"/>
              <a:buChar char="v"/>
            </a:pPr>
            <a:r>
              <a:rPr lang="ru-RU" sz="3600" i="1" dirty="0" smtClean="0">
                <a:solidFill>
                  <a:srgbClr val="002060"/>
                </a:solidFill>
              </a:rPr>
              <a:t>   Найти историю создания</a:t>
            </a:r>
          </a:p>
          <a:p>
            <a:pPr marL="892175" indent="-528638">
              <a:buFont typeface="Wingdings" panose="05000000000000000000" pitchFamily="2" charset="2"/>
              <a:buChar char="v"/>
            </a:pPr>
            <a:r>
              <a:rPr lang="ru-RU" sz="3600" i="1" dirty="0" smtClean="0">
                <a:solidFill>
                  <a:srgbClr val="002060"/>
                </a:solidFill>
              </a:rPr>
              <a:t>Узнать достоинства </a:t>
            </a:r>
            <a:r>
              <a:rPr lang="ru-RU" sz="3600" i="1" dirty="0" err="1" smtClean="0">
                <a:solidFill>
                  <a:srgbClr val="002060"/>
                </a:solidFill>
              </a:rPr>
              <a:t>Танграма</a:t>
            </a:r>
            <a:endParaRPr lang="ru-RU" sz="3600" i="1" dirty="0" smtClean="0">
              <a:solidFill>
                <a:srgbClr val="002060"/>
              </a:solidFill>
            </a:endParaRPr>
          </a:p>
          <a:p>
            <a:pPr marL="1168400" indent="627063">
              <a:buFont typeface="Wingdings" panose="05000000000000000000" pitchFamily="2" charset="2"/>
              <a:buChar char="v"/>
              <a:tabLst>
                <a:tab pos="804863" algn="l"/>
                <a:tab pos="1079500" algn="l"/>
                <a:tab pos="3492500" algn="l"/>
              </a:tabLst>
            </a:pPr>
            <a:r>
              <a:rPr lang="ru-RU" sz="3600" i="1" dirty="0" smtClean="0">
                <a:solidFill>
                  <a:srgbClr val="002060"/>
                </a:solidFill>
              </a:rPr>
              <a:t>Найти правила игры</a:t>
            </a:r>
            <a:endParaRPr lang="ru-RU" sz="3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40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2800" y="241300"/>
            <a:ext cx="9691914" cy="62357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      Мои задачи:</a:t>
            </a:r>
          </a:p>
          <a:p>
            <a:pPr marL="1611313">
              <a:buFont typeface="+mj-lt"/>
              <a:buAutoNum type="arabicPeriod"/>
            </a:pPr>
            <a:r>
              <a:rPr lang="ru-RU" sz="5800" i="1" dirty="0" smtClean="0">
                <a:solidFill>
                  <a:srgbClr val="002060"/>
                </a:solidFill>
              </a:rPr>
              <a:t>Изучить литературу</a:t>
            </a:r>
          </a:p>
          <a:p>
            <a:pPr marL="1143000" indent="293688">
              <a:buFont typeface="+mj-lt"/>
              <a:buAutoNum type="arabicPeriod"/>
            </a:pPr>
            <a:r>
              <a:rPr lang="ru-RU" sz="5800" i="1" dirty="0" smtClean="0">
                <a:solidFill>
                  <a:srgbClr val="002060"/>
                </a:solidFill>
              </a:rPr>
              <a:t>Собрать материал</a:t>
            </a:r>
          </a:p>
          <a:p>
            <a:pPr marL="1143000" indent="555625">
              <a:buFont typeface="+mj-lt"/>
              <a:buAutoNum type="arabicPeriod"/>
            </a:pPr>
            <a:r>
              <a:rPr lang="ru-RU" sz="5800" i="1" dirty="0" smtClean="0">
                <a:solidFill>
                  <a:srgbClr val="002060"/>
                </a:solidFill>
              </a:rPr>
              <a:t>Оформить работы</a:t>
            </a:r>
          </a:p>
          <a:p>
            <a:pPr marL="1143000" indent="22225">
              <a:buFont typeface="+mj-lt"/>
              <a:buAutoNum type="arabicPeriod"/>
            </a:pPr>
            <a:r>
              <a:rPr lang="ru-RU" sz="5800" i="1" dirty="0" smtClean="0">
                <a:solidFill>
                  <a:srgbClr val="002060"/>
                </a:solidFill>
              </a:rPr>
              <a:t>Защитить проект</a:t>
            </a:r>
            <a:endParaRPr lang="ru-RU" sz="58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45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1729" y="157843"/>
            <a:ext cx="8826500" cy="6172200"/>
          </a:xfrm>
        </p:spPr>
        <p:txBody>
          <a:bodyPr>
            <a:normAutofit fontScale="92500"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1. Что такое Танграм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          ТАНГРАМ</a:t>
            </a:r>
            <a:r>
              <a:rPr lang="ru-RU" sz="4000" b="1" i="1" dirty="0" smtClean="0">
                <a:solidFill>
                  <a:srgbClr val="FF0000"/>
                </a:solidFill>
              </a:rPr>
              <a:t>-</a:t>
            </a:r>
            <a:r>
              <a:rPr lang="ru-RU" sz="4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i="1" dirty="0" smtClean="0">
                <a:solidFill>
                  <a:srgbClr val="002060"/>
                </a:solidFill>
              </a:rPr>
              <a:t>головоломка, состоящая из семи плоских фигур, которые скалывают определённым образом для получения другой       </a:t>
            </a:r>
          </a:p>
          <a:p>
            <a:r>
              <a:rPr lang="ru-RU" sz="4000" i="1" dirty="0">
                <a:solidFill>
                  <a:srgbClr val="002060"/>
                </a:solidFill>
              </a:rPr>
              <a:t> </a:t>
            </a:r>
            <a:r>
              <a:rPr lang="ru-RU" sz="4000" i="1" dirty="0" smtClean="0">
                <a:solidFill>
                  <a:srgbClr val="002060"/>
                </a:solidFill>
              </a:rPr>
              <a:t>       более сложной, фигуры. Фигура, </a:t>
            </a:r>
          </a:p>
          <a:p>
            <a:r>
              <a:rPr lang="ru-RU" sz="4000" i="1" dirty="0">
                <a:solidFill>
                  <a:srgbClr val="002060"/>
                </a:solidFill>
              </a:rPr>
              <a:t> </a:t>
            </a:r>
            <a:r>
              <a:rPr lang="ru-RU" sz="4000" i="1" dirty="0" smtClean="0">
                <a:solidFill>
                  <a:srgbClr val="002060"/>
                </a:solidFill>
              </a:rPr>
              <a:t>     которую необходимо получить, при этом обычно задаётся вы виде силуэтами или внешнего контура</a:t>
            </a:r>
            <a:r>
              <a:rPr lang="ru-RU" sz="4000" dirty="0" smtClean="0">
                <a:solidFill>
                  <a:srgbClr val="002060"/>
                </a:solidFill>
              </a:rPr>
              <a:t>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6884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31800"/>
            <a:ext cx="10502900" cy="6159499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2.</a:t>
            </a:r>
            <a:r>
              <a:rPr lang="ru-RU" sz="3200" b="1" i="1" dirty="0" smtClean="0">
                <a:solidFill>
                  <a:srgbClr val="00B05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Как же появилась игра Танграм</a:t>
            </a:r>
          </a:p>
          <a:p>
            <a:pPr algn="ctr"/>
            <a:r>
              <a:rPr lang="ru-RU" sz="3200" b="0" i="1" dirty="0" smtClean="0">
                <a:solidFill>
                  <a:srgbClr val="002060"/>
                </a:solidFill>
                <a:effectLst/>
                <a:latin typeface="Verdana" panose="020B0604030504040204" pitchFamily="34" charset="0"/>
              </a:rPr>
              <a:t>По вымышленной версии С. Лойда игра-головоломка насчитывает около 4000 лет. Однажды у строителя из рук выпала фарфоровая плитка и разбилась на семь частей. Он в спешке, расстроенный, старался сложить ее, но каждый раз получал не квадрат. Это занятие оказалось настолько увлекательным, что впоследствии квадрат, составленный из семи геометрических фигур, назвали Доской Мудрости.</a:t>
            </a:r>
            <a:endParaRPr lang="ru-RU" sz="32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2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black">
          <a:xfrm>
            <a:off x="0" y="1"/>
            <a:ext cx="9626600" cy="608965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3. Достоинства танграма</a:t>
            </a:r>
          </a:p>
          <a:p>
            <a:pPr algn="ctr"/>
            <a:r>
              <a:rPr lang="ru-RU" sz="3600" i="1" dirty="0" smtClean="0">
                <a:solidFill>
                  <a:srgbClr val="002060"/>
                </a:solidFill>
              </a:rPr>
              <a:t>Игра помогает развивать логическое мышление, мелкую моторику рук, интеллектуальные способности, память, сообразительность, внимание, усидчивость. Наиболее интересно это проходит в игровой деятельности. Ещё Танграм развивает восприятие формы, способность выделять из фона, выделение основных признаков объекта, глазомер, воображение. А также зрительный анализ, синтез и умение работать по правилам</a:t>
            </a:r>
          </a:p>
        </p:txBody>
      </p:sp>
    </p:spTree>
    <p:extLst>
      <p:ext uri="{BB962C8B-B14F-4D97-AF65-F5344CB8AC3E}">
        <p14:creationId xmlns:p14="http://schemas.microsoft.com/office/powerpoint/2010/main" val="18695327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6900" y="393701"/>
            <a:ext cx="9639300" cy="591185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4. Правила игры</a:t>
            </a:r>
          </a:p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  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</a:rPr>
              <a:t>  </a:t>
            </a:r>
            <a:r>
              <a:rPr lang="ru-RU" sz="2800" dirty="0" smtClean="0">
                <a:solidFill>
                  <a:srgbClr val="002060"/>
                </a:solidFill>
              </a:rPr>
              <a:t>В каждую собранную фигуру должны входить все семь элементов</a:t>
            </a:r>
          </a:p>
          <a:p>
            <a:pPr marL="3657600" lvl="7" indent="-457200" algn="ctr">
              <a:buFont typeface="Wingdings" panose="05000000000000000000" pitchFamily="2" charset="2"/>
              <a:buChar char="Ø"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При составлении фигур элементы не должны налегать друг на друга 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Элементы фигур должны примыкать один к другому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12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220" y="20320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5. Задания различной сложности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900" y="863600"/>
            <a:ext cx="6223000" cy="6223000"/>
          </a:xfrm>
        </p:spPr>
      </p:pic>
    </p:spTree>
    <p:extLst>
      <p:ext uri="{BB962C8B-B14F-4D97-AF65-F5344CB8AC3E}">
        <p14:creationId xmlns:p14="http://schemas.microsoft.com/office/powerpoint/2010/main" val="249938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185</TotalTime>
  <Words>386</Words>
  <Application>Microsoft Office PowerPoint</Application>
  <PresentationFormat>Произвольный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Танграм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5. Задания различной сложности</vt:lpstr>
      <vt:lpstr>Презентация PowerPoint</vt:lpstr>
      <vt:lpstr>Презентация PowerPoint</vt:lpstr>
      <vt:lpstr>вывод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Танграм</dc:title>
  <dc:creator>дом</dc:creator>
  <cp:lastModifiedBy>1</cp:lastModifiedBy>
  <cp:revision>26</cp:revision>
  <dcterms:created xsi:type="dcterms:W3CDTF">2016-04-08T16:43:19Z</dcterms:created>
  <dcterms:modified xsi:type="dcterms:W3CDTF">2018-02-11T08:05:46Z</dcterms:modified>
</cp:coreProperties>
</file>