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9" r:id="rId3"/>
    <p:sldId id="270" r:id="rId4"/>
    <p:sldId id="257" r:id="rId5"/>
    <p:sldId id="263" r:id="rId6"/>
    <p:sldId id="268" r:id="rId7"/>
    <p:sldId id="267" r:id="rId8"/>
    <p:sldId id="272" r:id="rId9"/>
    <p:sldId id="271" r:id="rId10"/>
    <p:sldId id="273" r:id="rId11"/>
    <p:sldId id="274" r:id="rId12"/>
    <p:sldId id="275" r:id="rId13"/>
    <p:sldId id="277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A300"/>
    <a:srgbClr val="006600"/>
    <a:srgbClr val="009900"/>
    <a:srgbClr val="20ABBE"/>
    <a:srgbClr val="558ED5"/>
    <a:srgbClr val="008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D7F60-812E-41F5-AE2E-5063DAD6D319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9F05A-8F38-4980-9E06-9D66CF965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slide" Target="slide9.xml"/><Relationship Id="rId18" Type="http://schemas.openxmlformats.org/officeDocument/2006/relationships/image" Target="../media/image17.png"/><Relationship Id="rId3" Type="http://schemas.openxmlformats.org/officeDocument/2006/relationships/image" Target="../media/image8.jpeg"/><Relationship Id="rId21" Type="http://schemas.openxmlformats.org/officeDocument/2006/relationships/image" Target="../media/image18.png"/><Relationship Id="rId7" Type="http://schemas.openxmlformats.org/officeDocument/2006/relationships/hyperlink" Target="&#1044;&#1083;&#1103;%20&#1075;&#1080;&#1087;&#1077;&#1088;&#1089;&#1089;&#1099;&#1083;&#1086;&#1082;/&#1053;&#1086;&#1074;&#1072;&#1103;%20&#1087;&#1072;&#1087;&#1082;&#1072;" TargetMode="External"/><Relationship Id="rId12" Type="http://schemas.openxmlformats.org/officeDocument/2006/relationships/slide" Target="slide8.xml"/><Relationship Id="rId17" Type="http://schemas.openxmlformats.org/officeDocument/2006/relationships/image" Target="../media/image16.png"/><Relationship Id="rId2" Type="http://schemas.openxmlformats.org/officeDocument/2006/relationships/image" Target="../media/image7.jpeg"/><Relationship Id="rId16" Type="http://schemas.openxmlformats.org/officeDocument/2006/relationships/image" Target="../media/image15.jpeg"/><Relationship Id="rId20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slide" Target="slide7.xml"/><Relationship Id="rId5" Type="http://schemas.openxmlformats.org/officeDocument/2006/relationships/image" Target="../media/image10.jpeg"/><Relationship Id="rId15" Type="http://schemas.openxmlformats.org/officeDocument/2006/relationships/slide" Target="slide11.xml"/><Relationship Id="rId10" Type="http://schemas.openxmlformats.org/officeDocument/2006/relationships/image" Target="../media/image13.jpeg"/><Relationship Id="rId19" Type="http://schemas.openxmlformats.org/officeDocument/2006/relationships/slide" Target="slide12.xml"/><Relationship Id="rId4" Type="http://schemas.openxmlformats.org/officeDocument/2006/relationships/image" Target="../media/image9.jpeg"/><Relationship Id="rId9" Type="http://schemas.openxmlformats.org/officeDocument/2006/relationships/slide" Target="slide6.xml"/><Relationship Id="rId14" Type="http://schemas.openxmlformats.org/officeDocument/2006/relationships/image" Target="../media/image14.jpeg"/><Relationship Id="rId22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85728"/>
            <a:ext cx="692948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«Детский сад № 3 «Солнышко»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Презентация к образовательному со-бытию</a:t>
            </a:r>
            <a:endParaRPr lang="ru-RU" sz="2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«Незнайка приехал к нам в гости» </a:t>
            </a:r>
            <a:endParaRPr lang="ru-RU" sz="28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://dslorismel.naz.obr55.ru/files/2016/12/5-768x158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4154" y="2416080"/>
            <a:ext cx="1604126" cy="33105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4941168"/>
            <a:ext cx="6357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Розова Надежда Александровна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g-fotki.yandex.ru/get/107473/36296329.8/0_11d7ee_966ee03c_XXL.jpg">
            <a:hlinkClick r:id="rId2" action="ppaction://hlinksldjump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77"/>
            <a:ext cx="9144000" cy="6648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9830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Po-ulitsam-Gavrilov-Yama[1].jpg">
            <a:hlinkClick r:id="rId2" action="ppaction://hlinksldjump"/>
          </p:cNvPr>
          <p:cNvPicPr/>
          <p:nvPr/>
        </p:nvPicPr>
        <p:blipFill>
          <a:blip r:embed="rId3"/>
          <a:srcRect b="2279"/>
          <a:stretch>
            <a:fillRect/>
          </a:stretch>
        </p:blipFill>
        <p:spPr bwMode="auto">
          <a:xfrm>
            <a:off x="0" y="0"/>
            <a:ext cx="941482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9755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adm.yar.ru/power/mest/gav_yam/Other/ds3b.jpg">
            <a:hlinkClick r:id="rId2" action="ppaction://hlinksldjump"/>
          </p:cNvPr>
          <p:cNvPicPr/>
          <p:nvPr/>
        </p:nvPicPr>
        <p:blipFill>
          <a:blip r:embed="rId3"/>
          <a:srcRect b="25205"/>
          <a:stretch>
            <a:fillRect/>
          </a:stretch>
        </p:blipFill>
        <p:spPr bwMode="auto">
          <a:xfrm>
            <a:off x="16633" y="476672"/>
            <a:ext cx="9156893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6544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0.liveinternet.ru/images/attach/c/7/94/724/94724034_large_Podarochnuye_korobki_na_prozrachnom_sloe__29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4857760"/>
            <a:ext cx="1785950" cy="1785950"/>
          </a:xfrm>
          <a:prstGeom prst="rect">
            <a:avLst/>
          </a:prstGeom>
          <a:noFill/>
        </p:spPr>
      </p:pic>
      <p:pic>
        <p:nvPicPr>
          <p:cNvPr id="1026" name="Picture 2" descr="http://img0.liveinternet.ru/images/attach/c/7/94/724/94724034_large_Podarochnuye_korobki_na_prozrachnom_sloe__29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714884"/>
            <a:ext cx="1928826" cy="1928826"/>
          </a:xfrm>
          <a:prstGeom prst="rect">
            <a:avLst/>
          </a:prstGeom>
          <a:noFill/>
        </p:spPr>
      </p:pic>
      <p:pic>
        <p:nvPicPr>
          <p:cNvPr id="2050" name="Picture 2" descr="http://img4.tourbina.ru/photos.4/7/4/2/8/9/1398247/big.photo/avtovokzal-goroda-Gavrilo.jpg"/>
          <p:cNvPicPr>
            <a:picLocks noChangeAspect="1" noChangeArrowheads="1"/>
          </p:cNvPicPr>
          <p:nvPr/>
        </p:nvPicPr>
        <p:blipFill>
          <a:blip r:embed="rId3"/>
          <a:srcRect b="4444"/>
          <a:stretch>
            <a:fillRect/>
          </a:stretch>
        </p:blipFill>
        <p:spPr bwMode="auto">
          <a:xfrm>
            <a:off x="0" y="304754"/>
            <a:ext cx="9144000" cy="6553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img0.liveinternet.ru/images/attach/c/7/94/724/94724034_large_Podarochnuye_korobki_na_prozrachnom_sloe__29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5072074"/>
            <a:ext cx="1619252" cy="1619252"/>
          </a:xfrm>
          <a:prstGeom prst="rect">
            <a:avLst/>
          </a:prstGeom>
          <a:noFill/>
        </p:spPr>
      </p:pic>
      <p:pic>
        <p:nvPicPr>
          <p:cNvPr id="2054" name="Picture 6" descr="https://img-fotki.yandex.ru/get/4300/134091466.292/0_12c739_6749f51_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4000504"/>
            <a:ext cx="4662001" cy="3071834"/>
          </a:xfrm>
          <a:prstGeom prst="rect">
            <a:avLst/>
          </a:prstGeom>
          <a:noFill/>
        </p:spPr>
      </p:pic>
      <p:pic>
        <p:nvPicPr>
          <p:cNvPr id="2052" name="Picture 4" descr="http://dslorismel.naz.obr55.ru/files/2016/12/5-768x158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3429000"/>
            <a:ext cx="1592267" cy="32861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821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33333E-6 L -0.69688 0.0208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800" y="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2571744"/>
            <a:ext cx="5429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01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eclipart.com/gimg/78CCFD06B0CE8133/tekTELTAo-vintage-envelop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36711"/>
            <a:ext cx="7852420" cy="503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1268760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Город Гаврилов – Ям</a:t>
            </a:r>
          </a:p>
          <a:p>
            <a:pPr algn="ctr"/>
            <a:r>
              <a:rPr lang="ru-RU" sz="2000" dirty="0" smtClean="0"/>
              <a:t>Улица Менжинского, дом № 51</a:t>
            </a:r>
          </a:p>
          <a:p>
            <a:pPr algn="ctr"/>
            <a:r>
              <a:rPr lang="ru-RU" sz="2000" dirty="0" smtClean="0"/>
              <a:t>Детский сад № 3 «Солнышко»</a:t>
            </a:r>
          </a:p>
          <a:p>
            <a:pPr algn="ctr"/>
            <a:r>
              <a:rPr lang="ru-RU" sz="2000" dirty="0" smtClean="0"/>
              <a:t>Подготовительная группа «Комета»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919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sdgraphics.com/file/blank-paper-transparent-p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640631" y="-1959766"/>
            <a:ext cx="14496256" cy="1087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764704"/>
            <a:ext cx="76328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Здравствуйте</a:t>
            </a:r>
            <a:r>
              <a:rPr lang="ru-RU" sz="3200" dirty="0"/>
              <a:t>, дорогие ребята группы «Комета». Я сегодня приезжаю в Ваш </a:t>
            </a:r>
            <a:r>
              <a:rPr lang="ru-RU" sz="3200" dirty="0" smtClean="0"/>
              <a:t>город</a:t>
            </a:r>
            <a:r>
              <a:rPr lang="ru-RU" sz="3200" dirty="0"/>
              <a:t> </a:t>
            </a:r>
            <a:r>
              <a:rPr lang="ru-RU" sz="3200" dirty="0" smtClean="0"/>
              <a:t>и </a:t>
            </a:r>
            <a:r>
              <a:rPr lang="ru-RU" sz="3200" dirty="0"/>
              <a:t>хотел бы посетить в нем известные достопримечательности. Но я боюсь ходить по городу, потому что не знаю правил дорожного движения. Может,  Вы мне поможете и познакомите меня и с Вашим городом, и </a:t>
            </a:r>
            <a:r>
              <a:rPr lang="ru-RU" sz="3200" dirty="0" smtClean="0"/>
              <a:t>с правилами </a:t>
            </a:r>
            <a:r>
              <a:rPr lang="ru-RU" sz="3200" dirty="0"/>
              <a:t>дорожного движения? Встречайте меня на автовокзале.  </a:t>
            </a:r>
            <a:endParaRPr lang="ru-RU" sz="3200" dirty="0" smtClean="0"/>
          </a:p>
          <a:p>
            <a:pPr algn="ctr"/>
            <a:r>
              <a:rPr lang="ru-RU" sz="3200" dirty="0" smtClean="0"/>
              <a:t>Ваш Незнайка.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5168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4.tourbina.ru/photos.4/7/4/2/8/9/1398247/big.photo/avtovokzal-goroda-Gavrilo.jpg"/>
          <p:cNvPicPr>
            <a:picLocks noChangeAspect="1" noChangeArrowheads="1"/>
          </p:cNvPicPr>
          <p:nvPr/>
        </p:nvPicPr>
        <p:blipFill>
          <a:blip r:embed="rId2"/>
          <a:srcRect b="4444"/>
          <a:stretch>
            <a:fillRect/>
          </a:stretch>
        </p:blipFill>
        <p:spPr bwMode="auto">
          <a:xfrm>
            <a:off x="0" y="142852"/>
            <a:ext cx="9144000" cy="6553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s://img-fotki.yandex.ru/get/4300/134091466.292/0_12c739_6749f51_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00034" y="3500438"/>
            <a:ext cx="4824062" cy="3106695"/>
          </a:xfrm>
          <a:prstGeom prst="rect">
            <a:avLst/>
          </a:prstGeom>
          <a:noFill/>
        </p:spPr>
      </p:pic>
      <p:pic>
        <p:nvPicPr>
          <p:cNvPr id="2052" name="Picture 4" descr="http://dslorismel.naz.obr55.ru/files/2016/12/5-768x158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3571876"/>
            <a:ext cx="1592267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>
            <a:alpha val="5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дминистратор\Desktop\asphalt_texture445[1].jpg"/>
          <p:cNvPicPr/>
          <p:nvPr/>
        </p:nvPicPr>
        <p:blipFill>
          <a:blip r:embed="rId2" cstate="print"/>
          <a:srcRect l="2089" r="50497"/>
          <a:stretch>
            <a:fillRect/>
          </a:stretch>
        </p:blipFill>
        <p:spPr bwMode="auto">
          <a:xfrm rot="16200000">
            <a:off x="1750199" y="1250140"/>
            <a:ext cx="428628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дминистратор\Desktop\asphalt_texture445[1].jpg"/>
          <p:cNvPicPr/>
          <p:nvPr/>
        </p:nvPicPr>
        <p:blipFill>
          <a:blip r:embed="rId3" cstate="print"/>
          <a:srcRect l="2089" r="50497"/>
          <a:stretch>
            <a:fillRect/>
          </a:stretch>
        </p:blipFill>
        <p:spPr bwMode="auto">
          <a:xfrm rot="16200000">
            <a:off x="2786051" y="1714487"/>
            <a:ext cx="428628" cy="571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Администратор\Desktop\asphalt_texture445[1].jpg"/>
          <p:cNvPicPr/>
          <p:nvPr/>
        </p:nvPicPr>
        <p:blipFill>
          <a:blip r:embed="rId4" cstate="print"/>
          <a:srcRect l="2089" t="35000" r="50497"/>
          <a:stretch>
            <a:fillRect/>
          </a:stretch>
        </p:blipFill>
        <p:spPr bwMode="auto">
          <a:xfrm rot="5400000">
            <a:off x="464315" y="1464455"/>
            <a:ext cx="428628" cy="107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57158" y="1928802"/>
            <a:ext cx="428628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2071678"/>
            <a:ext cx="428628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C:\Users\Администратор\Desktop\asphalt_texture445[1].jpg"/>
          <p:cNvPicPr/>
          <p:nvPr/>
        </p:nvPicPr>
        <p:blipFill>
          <a:blip r:embed="rId5" cstate="print"/>
          <a:srcRect l="2089" r="50497"/>
          <a:stretch>
            <a:fillRect/>
          </a:stretch>
        </p:blipFill>
        <p:spPr bwMode="auto">
          <a:xfrm>
            <a:off x="3286116" y="2143116"/>
            <a:ext cx="428628" cy="128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2214554"/>
            <a:ext cx="3000396" cy="386802"/>
          </a:xfrm>
          <a:prstGeom prst="rect">
            <a:avLst/>
          </a:prstGeom>
          <a:noFill/>
        </p:spPr>
      </p:pic>
      <p:pic>
        <p:nvPicPr>
          <p:cNvPr id="6" name="Picture 2" descr="http://aurkrsp.ru/images/metka.png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5984" y="3071810"/>
            <a:ext cx="642942" cy="642942"/>
          </a:xfrm>
          <a:prstGeom prst="rect">
            <a:avLst/>
          </a:prstGeom>
          <a:noFill/>
        </p:spPr>
      </p:pic>
      <p:sp>
        <p:nvSpPr>
          <p:cNvPr id="22" name="Блок-схема: узел 21">
            <a:hlinkClick r:id="rId9" action="ppaction://hlinksldjump"/>
          </p:cNvPr>
          <p:cNvSpPr/>
          <p:nvPr/>
        </p:nvSpPr>
        <p:spPr>
          <a:xfrm>
            <a:off x="2500298" y="3214686"/>
            <a:ext cx="214314" cy="214314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C:\Users\Администратор\Desktop\asphalt_texture445[1].jpg"/>
          <p:cNvPicPr/>
          <p:nvPr/>
        </p:nvPicPr>
        <p:blipFill>
          <a:blip r:embed="rId10" cstate="print"/>
          <a:srcRect l="2089" r="50497"/>
          <a:stretch>
            <a:fillRect/>
          </a:stretch>
        </p:blipFill>
        <p:spPr bwMode="auto">
          <a:xfrm>
            <a:off x="3286116" y="4500570"/>
            <a:ext cx="42862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200000">
            <a:off x="1571604" y="3857628"/>
            <a:ext cx="3000396" cy="428628"/>
          </a:xfrm>
          <a:prstGeom prst="rect">
            <a:avLst/>
          </a:prstGeom>
          <a:noFill/>
        </p:spPr>
      </p:pic>
      <p:pic>
        <p:nvPicPr>
          <p:cNvPr id="25" name="Picture 2" descr="http://aurkrsp.ru/images/metka.png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4546" y="4857760"/>
            <a:ext cx="642942" cy="714380"/>
          </a:xfrm>
          <a:prstGeom prst="rect">
            <a:avLst/>
          </a:prstGeom>
          <a:noFill/>
        </p:spPr>
      </p:pic>
      <p:sp>
        <p:nvSpPr>
          <p:cNvPr id="26" name="Блок-схема: узел 25">
            <a:hlinkClick r:id="rId11" action="ppaction://hlinksldjump"/>
          </p:cNvPr>
          <p:cNvSpPr/>
          <p:nvPr/>
        </p:nvSpPr>
        <p:spPr>
          <a:xfrm>
            <a:off x="2428860" y="5000636"/>
            <a:ext cx="214314" cy="214314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5572140"/>
            <a:ext cx="4572032" cy="428628"/>
          </a:xfrm>
          <a:prstGeom prst="rect">
            <a:avLst/>
          </a:prstGeom>
          <a:noFill/>
        </p:spPr>
      </p:pic>
      <p:pic>
        <p:nvPicPr>
          <p:cNvPr id="28" name="Picture 2" descr="http://aurkrsp.ru/images/metka.png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10" y="5000636"/>
            <a:ext cx="642942" cy="642942"/>
          </a:xfrm>
          <a:prstGeom prst="rect">
            <a:avLst/>
          </a:prstGeom>
          <a:noFill/>
        </p:spPr>
      </p:pic>
      <p:sp>
        <p:nvSpPr>
          <p:cNvPr id="29" name="Блок-схема: узел 28">
            <a:hlinkClick r:id="rId12" action="ppaction://hlinksldjump"/>
          </p:cNvPr>
          <p:cNvSpPr/>
          <p:nvPr/>
        </p:nvSpPr>
        <p:spPr>
          <a:xfrm>
            <a:off x="857224" y="5143512"/>
            <a:ext cx="214314" cy="214314"/>
          </a:xfrm>
          <a:prstGeom prst="flowChartConnector">
            <a:avLst/>
          </a:prstGeom>
          <a:solidFill>
            <a:srgbClr val="20AB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 descr="C:\Users\Администратор\Desktop\asphalt_texture445[1].jpg"/>
          <p:cNvPicPr/>
          <p:nvPr/>
        </p:nvPicPr>
        <p:blipFill>
          <a:blip r:embed="rId2" cstate="print"/>
          <a:srcRect l="2089" r="50497"/>
          <a:stretch>
            <a:fillRect/>
          </a:stretch>
        </p:blipFill>
        <p:spPr bwMode="auto">
          <a:xfrm rot="16200000">
            <a:off x="5750728" y="4607726"/>
            <a:ext cx="428628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C:\Users\Администратор\Desktop\asphalt_texture445[1].jpg"/>
          <p:cNvPicPr/>
          <p:nvPr/>
        </p:nvPicPr>
        <p:blipFill>
          <a:blip r:embed="rId2" cstate="print"/>
          <a:srcRect l="2089" r="50497"/>
          <a:stretch>
            <a:fillRect/>
          </a:stretch>
        </p:blipFill>
        <p:spPr bwMode="auto">
          <a:xfrm rot="16200000">
            <a:off x="4250530" y="4607727"/>
            <a:ext cx="428628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 descr="http://aurkrsp.ru/images/metka.png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00496" y="5643578"/>
            <a:ext cx="642942" cy="642942"/>
          </a:xfrm>
          <a:prstGeom prst="rect">
            <a:avLst/>
          </a:prstGeom>
          <a:noFill/>
        </p:spPr>
      </p:pic>
      <p:sp>
        <p:nvSpPr>
          <p:cNvPr id="35" name="Блок-схема: узел 34">
            <a:hlinkClick r:id="rId13" action="ppaction://hlinksldjump"/>
          </p:cNvPr>
          <p:cNvSpPr/>
          <p:nvPr/>
        </p:nvSpPr>
        <p:spPr>
          <a:xfrm>
            <a:off x="4214810" y="5715016"/>
            <a:ext cx="214314" cy="214314"/>
          </a:xfrm>
          <a:prstGeom prst="flowChartConnector">
            <a:avLst/>
          </a:prstGeom>
          <a:solidFill>
            <a:srgbClr val="20AB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5572140"/>
            <a:ext cx="2214578" cy="428628"/>
          </a:xfrm>
          <a:prstGeom prst="rect">
            <a:avLst/>
          </a:prstGeom>
          <a:noFill/>
        </p:spPr>
      </p:pic>
      <p:pic>
        <p:nvPicPr>
          <p:cNvPr id="38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200000">
            <a:off x="6750859" y="4321975"/>
            <a:ext cx="2214578" cy="428628"/>
          </a:xfrm>
          <a:prstGeom prst="rect">
            <a:avLst/>
          </a:prstGeom>
          <a:noFill/>
        </p:spPr>
      </p:pic>
      <p:pic>
        <p:nvPicPr>
          <p:cNvPr id="40" name="Рисунок 39" descr="C:\Users\Администратор\Desktop\asphalt_texture445[1].jpg"/>
          <p:cNvPicPr/>
          <p:nvPr/>
        </p:nvPicPr>
        <p:blipFill>
          <a:blip r:embed="rId10" cstate="print"/>
          <a:srcRect l="2089" r="50497" b="13330"/>
          <a:stretch>
            <a:fillRect/>
          </a:stretch>
        </p:blipFill>
        <p:spPr bwMode="auto">
          <a:xfrm rot="16200000">
            <a:off x="8322479" y="4893463"/>
            <a:ext cx="428628" cy="92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 r="22581"/>
          <a:stretch>
            <a:fillRect/>
          </a:stretch>
        </p:blipFill>
        <p:spPr bwMode="auto">
          <a:xfrm rot="16200000">
            <a:off x="6929454" y="2357430"/>
            <a:ext cx="1857388" cy="428628"/>
          </a:xfrm>
          <a:prstGeom prst="rect">
            <a:avLst/>
          </a:prstGeom>
          <a:noFill/>
        </p:spPr>
      </p:pic>
      <p:pic>
        <p:nvPicPr>
          <p:cNvPr id="43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1214422"/>
            <a:ext cx="2214578" cy="428628"/>
          </a:xfrm>
          <a:prstGeom prst="rect">
            <a:avLst/>
          </a:prstGeom>
          <a:noFill/>
        </p:spPr>
      </p:pic>
      <p:pic>
        <p:nvPicPr>
          <p:cNvPr id="44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1214422"/>
            <a:ext cx="2214578" cy="428628"/>
          </a:xfrm>
          <a:prstGeom prst="rect">
            <a:avLst/>
          </a:prstGeom>
          <a:noFill/>
        </p:spPr>
      </p:pic>
      <p:pic>
        <p:nvPicPr>
          <p:cNvPr id="45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214422"/>
            <a:ext cx="3571900" cy="428628"/>
          </a:xfrm>
          <a:prstGeom prst="rect">
            <a:avLst/>
          </a:prstGeom>
          <a:noFill/>
        </p:spPr>
      </p:pic>
      <p:pic>
        <p:nvPicPr>
          <p:cNvPr id="46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44" y="5572140"/>
            <a:ext cx="1714512" cy="428628"/>
          </a:xfrm>
          <a:prstGeom prst="rect">
            <a:avLst/>
          </a:prstGeom>
          <a:noFill/>
        </p:spPr>
      </p:pic>
      <p:pic>
        <p:nvPicPr>
          <p:cNvPr id="47" name="Рисунок 46" descr="C:\Users\Администратор\Desktop\asphalt_texture445[1].jpg"/>
          <p:cNvPicPr/>
          <p:nvPr/>
        </p:nvPicPr>
        <p:blipFill>
          <a:blip r:embed="rId14" cstate="print"/>
          <a:srcRect l="2089" r="50497"/>
          <a:stretch>
            <a:fillRect/>
          </a:stretch>
        </p:blipFill>
        <p:spPr bwMode="auto">
          <a:xfrm rot="16200000">
            <a:off x="7036611" y="4750603"/>
            <a:ext cx="42862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 descr="http://aurkrsp.ru/images/metka.png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72330" y="3500438"/>
            <a:ext cx="642942" cy="642942"/>
          </a:xfrm>
          <a:prstGeom prst="rect">
            <a:avLst/>
          </a:prstGeom>
          <a:noFill/>
        </p:spPr>
      </p:pic>
      <p:sp>
        <p:nvSpPr>
          <p:cNvPr id="37" name="Блок-схема: узел 36"/>
          <p:cNvSpPr/>
          <p:nvPr/>
        </p:nvSpPr>
        <p:spPr>
          <a:xfrm>
            <a:off x="7215206" y="5715016"/>
            <a:ext cx="214314" cy="214314"/>
          </a:xfrm>
          <a:prstGeom prst="flowChartConnector">
            <a:avLst/>
          </a:prstGeom>
          <a:solidFill>
            <a:srgbClr val="20AB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Блок-схема: узел 52">
            <a:hlinkClick r:id="rId15" action="ppaction://hlinksldjump"/>
          </p:cNvPr>
          <p:cNvSpPr/>
          <p:nvPr/>
        </p:nvSpPr>
        <p:spPr>
          <a:xfrm>
            <a:off x="7286644" y="3643314"/>
            <a:ext cx="214314" cy="214314"/>
          </a:xfrm>
          <a:prstGeom prst="flowChartConnector">
            <a:avLst/>
          </a:prstGeom>
          <a:solidFill>
            <a:srgbClr val="20AB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4" name="Рисунок 53" descr="C:\Users\Администратор\Desktop\asphalt_texture445[1].jpg"/>
          <p:cNvPicPr/>
          <p:nvPr/>
        </p:nvPicPr>
        <p:blipFill>
          <a:blip r:embed="rId10" cstate="print"/>
          <a:srcRect l="2089" r="50497"/>
          <a:stretch>
            <a:fillRect/>
          </a:stretch>
        </p:blipFill>
        <p:spPr bwMode="auto">
          <a:xfrm>
            <a:off x="3286116" y="3429000"/>
            <a:ext cx="42862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Рисунок 54" descr="C:\Users\Администратор\Desktop\asphalt_texture445[1].jpg"/>
          <p:cNvPicPr/>
          <p:nvPr/>
        </p:nvPicPr>
        <p:blipFill>
          <a:blip r:embed="rId5" cstate="print"/>
          <a:srcRect l="2089" r="50497"/>
          <a:stretch>
            <a:fillRect/>
          </a:stretch>
        </p:blipFill>
        <p:spPr bwMode="auto">
          <a:xfrm>
            <a:off x="3286116" y="1785926"/>
            <a:ext cx="428628" cy="128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16" cstate="print"/>
          <a:srcRect r="22581"/>
          <a:stretch>
            <a:fillRect/>
          </a:stretch>
        </p:blipFill>
        <p:spPr bwMode="auto">
          <a:xfrm rot="16200000">
            <a:off x="71406" y="1071546"/>
            <a:ext cx="1000132" cy="428628"/>
          </a:xfrm>
          <a:prstGeom prst="rect">
            <a:avLst/>
          </a:prstGeom>
          <a:noFill/>
        </p:spPr>
      </p:pic>
      <p:pic>
        <p:nvPicPr>
          <p:cNvPr id="57" name="Рисунок 56" descr="C:\Users\Администратор\Desktop\asphalt_texture445[1].jpg"/>
          <p:cNvPicPr/>
          <p:nvPr/>
        </p:nvPicPr>
        <p:blipFill>
          <a:blip r:embed="rId14" cstate="print"/>
          <a:srcRect l="2089" r="50497"/>
          <a:stretch>
            <a:fillRect/>
          </a:stretch>
        </p:blipFill>
        <p:spPr bwMode="auto">
          <a:xfrm rot="16200000">
            <a:off x="7250925" y="4750603"/>
            <a:ext cx="42862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Прямоугольник 48"/>
          <p:cNvSpPr/>
          <p:nvPr/>
        </p:nvSpPr>
        <p:spPr>
          <a:xfrm flipV="1">
            <a:off x="7643834" y="5500702"/>
            <a:ext cx="428628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 flipV="1">
            <a:off x="7643834" y="5403544"/>
            <a:ext cx="428628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643834" y="785794"/>
            <a:ext cx="428628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8" name="Рисунок 57" descr="C:\Users\Администратор\Desktop\asphalt_texture445[1].jpg"/>
          <p:cNvPicPr/>
          <p:nvPr/>
        </p:nvPicPr>
        <p:blipFill>
          <a:blip r:embed="rId2" cstate="print"/>
          <a:srcRect l="2089" r="50497"/>
          <a:stretch>
            <a:fillRect/>
          </a:stretch>
        </p:blipFill>
        <p:spPr bwMode="auto">
          <a:xfrm rot="16200000">
            <a:off x="8036743" y="250009"/>
            <a:ext cx="428628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Рисунок 58" descr="C:\Users\Администратор\Desktop\asphalt_texture445[1].jpg"/>
          <p:cNvPicPr/>
          <p:nvPr/>
        </p:nvPicPr>
        <p:blipFill>
          <a:blip r:embed="rId2" cstate="print"/>
          <a:srcRect l="2089" r="50497"/>
          <a:stretch>
            <a:fillRect/>
          </a:stretch>
        </p:blipFill>
        <p:spPr bwMode="auto">
          <a:xfrm rot="16200000">
            <a:off x="6607983" y="250009"/>
            <a:ext cx="428628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Рисунок 59" descr="C:\Users\Администратор\Desktop\asphalt_texture445[1].jpg"/>
          <p:cNvPicPr/>
          <p:nvPr/>
        </p:nvPicPr>
        <p:blipFill>
          <a:blip r:embed="rId2" cstate="print"/>
          <a:srcRect l="2089" r="50497"/>
          <a:stretch>
            <a:fillRect/>
          </a:stretch>
        </p:blipFill>
        <p:spPr bwMode="auto">
          <a:xfrm rot="16200000">
            <a:off x="3821902" y="250009"/>
            <a:ext cx="428628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Рисунок 60" descr="C:\Users\Администратор\Desktop\asphalt_texture445[1].jpg"/>
          <p:cNvPicPr/>
          <p:nvPr/>
        </p:nvPicPr>
        <p:blipFill>
          <a:blip r:embed="rId2" cstate="print"/>
          <a:srcRect l="2089" r="50497"/>
          <a:stretch>
            <a:fillRect/>
          </a:stretch>
        </p:blipFill>
        <p:spPr bwMode="auto">
          <a:xfrm rot="16200000">
            <a:off x="5250662" y="250009"/>
            <a:ext cx="428628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Рисунок 61" descr="C:\Users\Администратор\Desktop\asphalt_texture445[1].jpg"/>
          <p:cNvPicPr/>
          <p:nvPr/>
        </p:nvPicPr>
        <p:blipFill>
          <a:blip r:embed="rId2" cstate="print"/>
          <a:srcRect l="2089" r="50497"/>
          <a:stretch>
            <a:fillRect/>
          </a:stretch>
        </p:blipFill>
        <p:spPr bwMode="auto">
          <a:xfrm rot="16200000">
            <a:off x="2393142" y="250009"/>
            <a:ext cx="428628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Рисунок 62" descr="C:\Users\Администратор\Desktop\asphalt_texture445[1].jpg"/>
          <p:cNvPicPr/>
          <p:nvPr/>
        </p:nvPicPr>
        <p:blipFill>
          <a:blip r:embed="rId14" cstate="print"/>
          <a:srcRect l="2089" r="50497"/>
          <a:stretch>
            <a:fillRect/>
          </a:stretch>
        </p:blipFill>
        <p:spPr bwMode="auto">
          <a:xfrm rot="16200000">
            <a:off x="1107259" y="392885"/>
            <a:ext cx="42862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https://auto.vercity.ru/img/driving-school/signs/kazakhstan/5/5.16.2.pn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5338" y="4429132"/>
            <a:ext cx="441667" cy="1143007"/>
          </a:xfrm>
          <a:prstGeom prst="rect">
            <a:avLst/>
          </a:prstGeom>
          <a:noFill/>
        </p:spPr>
      </p:pic>
      <p:sp>
        <p:nvSpPr>
          <p:cNvPr id="65" name="Прямоугольник 64"/>
          <p:cNvSpPr/>
          <p:nvPr/>
        </p:nvSpPr>
        <p:spPr>
          <a:xfrm>
            <a:off x="7643834" y="5260668"/>
            <a:ext cx="428628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 flipV="1">
            <a:off x="7643834" y="857232"/>
            <a:ext cx="428628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 flipV="1">
            <a:off x="7643834" y="1000108"/>
            <a:ext cx="428628" cy="714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 flipV="1">
            <a:off x="7643834" y="1142984"/>
            <a:ext cx="428628" cy="714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9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357166"/>
            <a:ext cx="2214578" cy="428628"/>
          </a:xfrm>
          <a:prstGeom prst="rect">
            <a:avLst/>
          </a:prstGeom>
          <a:noFill/>
        </p:spPr>
      </p:pic>
      <p:pic>
        <p:nvPicPr>
          <p:cNvPr id="70" name="Picture 2" descr="C:\Users\Администратор\Desktop\iCA0VH2H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357166"/>
            <a:ext cx="6429420" cy="428628"/>
          </a:xfrm>
          <a:prstGeom prst="rect">
            <a:avLst/>
          </a:prstGeom>
          <a:noFill/>
        </p:spPr>
      </p:pic>
      <p:pic>
        <p:nvPicPr>
          <p:cNvPr id="21506" name="Picture 2" descr="http://aurkrsp.ru/images/metka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142852"/>
            <a:ext cx="857256" cy="857256"/>
          </a:xfrm>
          <a:prstGeom prst="rect">
            <a:avLst/>
          </a:prstGeom>
          <a:noFill/>
        </p:spPr>
      </p:pic>
      <p:pic>
        <p:nvPicPr>
          <p:cNvPr id="72" name="Picture 2" descr="http://aurkrsp.ru/images/metka.png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0"/>
            <a:ext cx="642942" cy="642942"/>
          </a:xfrm>
          <a:prstGeom prst="rect">
            <a:avLst/>
          </a:prstGeom>
          <a:noFill/>
        </p:spPr>
      </p:pic>
      <p:sp>
        <p:nvSpPr>
          <p:cNvPr id="73" name="Блок-схема: узел 72">
            <a:hlinkClick r:id="rId19" action="ppaction://hlinksldjump"/>
          </p:cNvPr>
          <p:cNvSpPr/>
          <p:nvPr/>
        </p:nvSpPr>
        <p:spPr>
          <a:xfrm>
            <a:off x="6286512" y="142852"/>
            <a:ext cx="214314" cy="214314"/>
          </a:xfrm>
          <a:prstGeom prst="flowChartConnector">
            <a:avLst/>
          </a:prstGeom>
          <a:solidFill>
            <a:srgbClr val="20AB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 flipV="1">
            <a:off x="357158" y="1785926"/>
            <a:ext cx="428628" cy="4571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http://aurkrsp.ru/images/metka.pn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67550" y="5604798"/>
            <a:ext cx="642942" cy="642942"/>
          </a:xfrm>
          <a:prstGeom prst="rect">
            <a:avLst/>
          </a:prstGeom>
          <a:noFill/>
        </p:spPr>
      </p:pic>
      <p:pic>
        <p:nvPicPr>
          <p:cNvPr id="6146" name="Picture 2" descr="http://www.clipartbest.com/cliparts/aTq/zz6/aTqzz6bTM.pn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353"/>
          <a:stretch>
            <a:fillRect/>
          </a:stretch>
        </p:blipFill>
        <p:spPr bwMode="auto">
          <a:xfrm>
            <a:off x="714348" y="357166"/>
            <a:ext cx="714380" cy="1428760"/>
          </a:xfrm>
          <a:prstGeom prst="rect">
            <a:avLst/>
          </a:prstGeom>
          <a:noFill/>
        </p:spPr>
      </p:pic>
      <p:sp>
        <p:nvSpPr>
          <p:cNvPr id="80" name="Блок-схема: узел 79"/>
          <p:cNvSpPr/>
          <p:nvPr/>
        </p:nvSpPr>
        <p:spPr>
          <a:xfrm>
            <a:off x="928662" y="928670"/>
            <a:ext cx="285752" cy="285752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Блок-схема: узел 80"/>
          <p:cNvSpPr/>
          <p:nvPr/>
        </p:nvSpPr>
        <p:spPr>
          <a:xfrm>
            <a:off x="928662" y="714356"/>
            <a:ext cx="285752" cy="285752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Блок-схема: узел 81"/>
          <p:cNvSpPr/>
          <p:nvPr/>
        </p:nvSpPr>
        <p:spPr>
          <a:xfrm>
            <a:off x="928662" y="428604"/>
            <a:ext cx="285752" cy="285752"/>
          </a:xfrm>
          <a:prstGeom prst="flowChartConnector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Блок-схема: узел 78"/>
          <p:cNvSpPr/>
          <p:nvPr/>
        </p:nvSpPr>
        <p:spPr>
          <a:xfrm>
            <a:off x="928662" y="428604"/>
            <a:ext cx="214314" cy="214314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Блок-схема: узел 82"/>
          <p:cNvSpPr/>
          <p:nvPr/>
        </p:nvSpPr>
        <p:spPr>
          <a:xfrm>
            <a:off x="928662" y="714356"/>
            <a:ext cx="214314" cy="214314"/>
          </a:xfrm>
          <a:prstGeom prst="flowChartConnector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Блок-схема: узел 83"/>
          <p:cNvSpPr/>
          <p:nvPr/>
        </p:nvSpPr>
        <p:spPr>
          <a:xfrm>
            <a:off x="928662" y="1000108"/>
            <a:ext cx="214314" cy="214314"/>
          </a:xfrm>
          <a:prstGeom prst="flowChartConnector">
            <a:avLst/>
          </a:prstGeom>
          <a:solidFill>
            <a:srgbClr val="00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5" name="Рисунок 84" descr="C:\Users\Администратор\Desktop\asphalt_texture445[1].jpg"/>
          <p:cNvPicPr/>
          <p:nvPr/>
        </p:nvPicPr>
        <p:blipFill>
          <a:blip r:embed="rId2" cstate="print"/>
          <a:srcRect l="2089" t="47619" r="50497"/>
          <a:stretch>
            <a:fillRect/>
          </a:stretch>
        </p:blipFill>
        <p:spPr bwMode="auto">
          <a:xfrm rot="16200000">
            <a:off x="7750992" y="4964917"/>
            <a:ext cx="428628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dslorismel.naz.obr55.ru/files/2016/12/5-768x1585.pn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57158" y="928670"/>
            <a:ext cx="357190" cy="737169"/>
          </a:xfrm>
          <a:prstGeom prst="rect">
            <a:avLst/>
          </a:prstGeom>
          <a:noFill/>
        </p:spPr>
      </p:pic>
      <p:pic>
        <p:nvPicPr>
          <p:cNvPr id="71" name="Picture 6" descr="https://auto.vercity.ru/img/driving-school/signs/kazakhstan/5/5.16.2.pn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5338" y="785794"/>
            <a:ext cx="441667" cy="1143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59259E-6 C -0.00122 0.00787 -0.00174 0.01621 -0.00365 0.02385 C -0.00695 0.05324 -0.00833 0.08588 -0.00122 0.11435 C 0.01771 0.11273 0.02083 0.11111 0.04045 0.11273 C 0.05208 0.11505 0.06319 0.11991 0.075 0.12223 C 0.10295 0.1213 0.11441 0.1213 0.1368 0.1176 C 0.15955 0.10741 0.18316 0.11019 0.20712 0.10949 C 0.21632 0.10764 0.225 0.10486 0.23437 0.10324 C 0.25087 0.10417 0.25816 0.10371 0.27118 0.10949 C 0.27639 0.11991 0.27899 0.12454 0.28073 0.13658 C 0.28055 0.16459 0.28038 0.1926 0.27951 0.2206 C 0.27934 0.22755 0.27604 0.24028 0.27604 0.24607 C 0.27604 0.25834 0.27604 0.27037 0.27604 0.28264 " pathEditMode="relative" ptsTypes="ffffffffffffA">
                                      <p:cBhvr>
                                        <p:cTn id="4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04 0.28264 C 0.27691 0.28958 0.27812 0.29514 0.27951 0.30162 C 0.27916 0.31759 0.27916 0.33333 0.27847 0.3493 C 0.2783 0.35301 0.27795 0.35671 0.27725 0.36041 C 0.27673 0.36366 0.27482 0.36991 0.27482 0.36991 C 0.27326 0.39213 0.27291 0.39977 0.27014 0.41759 C 0.27083 0.45741 0.27152 0.48889 0.27361 0.52708 C 0.27448 0.54329 0.27882 0.55879 0.28073 0.57477 C 0.28038 0.58634 0.28003 0.59791 0.27951 0.60949 C 0.27916 0.61944 0.28212 0.64004 0.27239 0.64444 C 0.25902 0.64305 0.24514 0.63981 0.23194 0.63981 " pathEditMode="relative" ptsTypes="ffffffffffA">
                                      <p:cBhvr>
                                        <p:cTn id="4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94 0.63981 C 0.22222 0.63773 0.21302 0.63403 0.20329 0.63171 C 0.15555 0.63241 0.10607 0.63657 0.05798 0.63657 " pathEditMode="relative" ptsTypes="ffA">
                                      <p:cBhvr>
                                        <p:cTn id="5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798 0.63657 C 0.07395 0.63472 0.08958 0.63171 0.10555 0.6287 C 0.12013 0.62176 0.12951 0.62477 0.14843 0.62384 C 0.16458 0.625 0.17899 0.62917 0.19478 0.63171 C 0.20381 0.63565 0.21406 0.63565 0.22343 0.63657 C 0.28072 0.63542 0.33749 0.63171 0.39478 0.63171 " pathEditMode="relative" ptsTypes="fffffA">
                                      <p:cBhvr>
                                        <p:cTn id="5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479 0.63171 C 0.40798 0.62778 0.42048 0.62523 0.43402 0.62361 C 0.44687 0.62454 0.46163 0.62407 0.47447 0.62847 C 0.4842 0.63171 0.49305 0.63472 0.50312 0.63634 C 0.54045 0.64931 0.58732 0.6375 0.62569 0.63634 C 0.6493 0.63241 0.66579 0.63403 0.69236 0.63472 C 0.69704 0.63519 0.7019 0.63542 0.70659 0.63634 C 0.70781 0.63657 0.71024 0.63796 0.71024 0.63796 " pathEditMode="relative" ptsTypes="fffffffA">
                                      <p:cBhvr>
                                        <p:cTn id="6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1024 0.63819 C 0.72847 0.63819 0.7467 0.63819 0.76493 0.63819 " pathEditMode="relative" ptsTypes="fA">
                                      <p:cBhvr>
                                        <p:cTn id="6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6493 0.63819 C 0.7809 0.6456 0.79896 0.64375 0.81493 0.63657 C 0.81406 0.59676 0.81302 0.55347 0.80538 0.51435 C 0.80243 0.4787 0.80278 0.44421 0.80417 0.4081 C 0.80469 0.39329 0.8125 0.3787 0.8125 0.36366 " pathEditMode="relative" ptsTypes="ffffA">
                                      <p:cBhvr>
                                        <p:cTn id="7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125 0.36366 C 0.81371 0.35741 0.8158 0.35231 0.81718 0.34606 C 0.81666 0.33009 0.81771 0.31389 0.81371 0.29861 C 0.81232 0.28796 0.81215 0.27731 0.81007 0.2669 C 0.80937 0.24606 0.80937 0.2294 0.80659 0.20972 C 0.80416 0.19282 0.80659 0.20856 0.80416 0.19699 C 0.8033 0.19282 0.80173 0.18426 0.80173 0.18426 C 0.79982 0.14768 0.79965 0.11342 0.80052 0.07639 C 0.80086 0.06227 0.79896 0.03287 0.80538 0.01597 " pathEditMode="relative" ptsTypes="ffffffffA">
                                      <p:cBhvr>
                                        <p:cTn id="7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0538 0.01597 C 0.80677 0.00648 0.80833 -0.00301 0.81024 -0.0125 C 0.81145 -0.02546 0.81371 -0.03796 0.81614 -0.0507 C 0.8177 -0.06991 0.81788 -0.08889 0.81492 -0.10787 C 0.81423 -0.11296 0.81492 -0.11968 0.81024 -0.12222 C 0.80659 -0.12431 0.79253 -0.12662 0.78871 -0.12685 C 0.76961 -0.12778 0.75069 -0.12801 0.73159 -0.12847 C 0.71423 -0.12778 0.68367 -0.13148 0.66492 -0.11898 " pathEditMode="relative" ptsTypes="fffffffA">
                                      <p:cBhvr>
                                        <p:cTn id="8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493 -0.11898 C 0.6618 -0.11945 0.6585 -0.11991 0.65538 -0.1206 C 0.64965 -0.12153 0.63854 -0.12384 0.63854 -0.12384 C 0.61909 -0.13264 0.56753 -0.12847 0.56232 -0.1287 C 0.52986 -0.12755 0.49739 -0.12639 0.46475 -0.12384 C 0.42239 -0.1257 0.38194 -0.12732 0.33993 -0.13171 C 0.28541 -0.12963 0.23125 -0.12894 0.17673 -0.13009 C 0.15868 -0.12894 0.15364 -0.12917 0.13871 -0.12222 C 0.12482 -0.11574 0.10937 -0.1213 0.09461 -0.1206 C 0.07882 -0.11991 0.04705 -0.11759 0.04705 -0.11759 C 0.03732 -0.1162 0.02899 -0.11412 0.01961 -0.11111 C 0.01441 -0.10116 0.01406 -0.08796 0.00885 -0.07778 C 0.01041 -0.07176 0.0092 -0.07431 0.0125 -0.06991 " pathEditMode="relative" ptsTypes="ffffffffffffA">
                                      <p:cBhvr>
                                        <p:cTn id="8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79" grpId="1" animBg="1"/>
      <p:bldP spid="83" grpId="0" animBg="1"/>
      <p:bldP spid="83" grpId="1" animBg="1"/>
      <p:bldP spid="8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3C2MIGjkzYUxzGCBHmbjL4IcQxJw7Zr-1jr7SE0kRdFo1M_XvNQ397myjrNc_EJrq77u4ILkbOyvKzMLOEIMC7t1heu5jRWoQNE9QAsnd3ttQQ_TDnqnBvcqiABBgaZ9BpVG8pDfxdNJfSMhA7lrbg[1].jpg">
            <a:hlinkClick r:id="rId2" action="ppaction://hlinksldjump"/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818"/>
          <a:stretch/>
        </p:blipFill>
        <p:spPr bwMode="auto">
          <a:xfrm>
            <a:off x="41335" y="274851"/>
            <a:ext cx="9102665" cy="6140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7931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На конкурс ПДД\8SMM6zFIVAzuKfXwODtwEdRzWHdz6JP2fi5LtOGNvETPZKNFgP2oYaTD7JWnAISq5TbhnuSJL8v_30HNSr3cYP_NljUTpS-oM2Tc8tiWm7D6zrsHK1h_ieUbEKJaPpfNY_WRdcGKvKChfEJYxbpESA[1].jpg">
            <a:hlinkClick r:id="rId2" action="ppaction://hlinksldjump"/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75" b="3757"/>
          <a:stretch/>
        </p:blipFill>
        <p:spPr bwMode="auto">
          <a:xfrm>
            <a:off x="2121349" y="0"/>
            <a:ext cx="49685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1181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STmGz_S22OOrqCOES5zJG9ABKHaW5swRO1MSniC1kFuYVmoldYBjGOKEj1c0kxdNYf8FesIkFCLxATwz5_htj7i2Huy4OduoswdOeO_I0LnChkHGLxmcchowyw42E2GqJGGb8BXgr1AqKaA1TKKSt8[1].jpg">
            <a:hlinkClick r:id="rId2" action="ppaction://hlinksldjump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5"/>
          <a:stretch/>
        </p:blipFill>
        <p:spPr bwMode="auto">
          <a:xfrm>
            <a:off x="0" y="116632"/>
            <a:ext cx="9143999" cy="6624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430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regnum.ru/uploads/pictures/news/2017/06/20/regnum_picture_14979727379635984_normal.jpg">
            <a:hlinkClick r:id="rId2" action="ppaction://hlinksldjump"/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6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5681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120</Words>
  <Application>Microsoft Office PowerPoint</Application>
  <PresentationFormat>Экран (4:3)</PresentationFormat>
  <Paragraphs>19</Paragraphs>
  <Slides>14</Slides>
  <Notes>0</Notes>
  <HiddenSlides>7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XTreme.ws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XTreme.ws</dc:creator>
  <cp:lastModifiedBy>User</cp:lastModifiedBy>
  <cp:revision>65</cp:revision>
  <dcterms:created xsi:type="dcterms:W3CDTF">2017-11-12T14:53:38Z</dcterms:created>
  <dcterms:modified xsi:type="dcterms:W3CDTF">2018-02-13T11:36:55Z</dcterms:modified>
</cp:coreProperties>
</file>