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53B7F5-BF1B-4C88-BCC1-657A1DA0BBDA}" type="doc">
      <dgm:prSet loTypeId="urn:microsoft.com/office/officeart/2005/8/layout/hierarchy3" loCatId="hierarchy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7FA14F14-CF97-432B-91A9-706A32E40316}">
      <dgm:prSet custT="1"/>
      <dgm:spPr/>
      <dgm:t>
        <a:bodyPr/>
        <a:lstStyle/>
        <a:p>
          <a:pPr rtl="0"/>
          <a:r>
            <a: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Материалы для расплавов</a:t>
          </a:r>
          <a:endParaRPr lang="ru-RU" sz="32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53F4101-DA5D-4BB5-8B16-732E18A7169A}" type="parTrans" cxnId="{C85C5E9D-B9AC-4585-B84C-6CAAD8636891}">
      <dgm:prSet/>
      <dgm:spPr/>
      <dgm:t>
        <a:bodyPr/>
        <a:lstStyle/>
        <a:p>
          <a:endParaRPr lang="ru-RU"/>
        </a:p>
      </dgm:t>
    </dgm:pt>
    <dgm:pt modelId="{D7ECCA7D-F9B8-4634-A88F-28449D662C6A}" type="sibTrans" cxnId="{C85C5E9D-B9AC-4585-B84C-6CAAD8636891}">
      <dgm:prSet/>
      <dgm:spPr/>
      <dgm:t>
        <a:bodyPr/>
        <a:lstStyle/>
        <a:p>
          <a:endParaRPr lang="ru-RU"/>
        </a:p>
      </dgm:t>
    </dgm:pt>
    <dgm:pt modelId="{2F36F6C9-8190-473E-8D1A-5FB6087071D5}">
      <dgm:prSet custT="1"/>
      <dgm:spPr/>
      <dgm:t>
        <a:bodyPr/>
        <a:lstStyle/>
        <a:p>
          <a:r>
            <a: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металлы</a:t>
          </a:r>
          <a:endParaRPr lang="ru-RU" sz="28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2B03C23-C853-4122-A65A-35D7636E93E4}" type="parTrans" cxnId="{89570A2E-DC42-46D2-997C-89606AADEACE}">
      <dgm:prSet/>
      <dgm:spPr/>
      <dgm:t>
        <a:bodyPr/>
        <a:lstStyle/>
        <a:p>
          <a:endParaRPr lang="ru-RU"/>
        </a:p>
      </dgm:t>
    </dgm:pt>
    <dgm:pt modelId="{EF3D814A-AB61-40ED-A96D-5F19E1E15A44}" type="sibTrans" cxnId="{89570A2E-DC42-46D2-997C-89606AADEACE}">
      <dgm:prSet/>
      <dgm:spPr/>
      <dgm:t>
        <a:bodyPr/>
        <a:lstStyle/>
        <a:p>
          <a:endParaRPr lang="ru-RU"/>
        </a:p>
      </dgm:t>
    </dgm:pt>
    <dgm:pt modelId="{5F945197-B584-4D73-AB85-19CE9DBB5030}">
      <dgm:prSet custT="1"/>
      <dgm:spPr/>
      <dgm:t>
        <a:bodyPr/>
        <a:lstStyle/>
        <a:p>
          <a:r>
            <a: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горные породы</a:t>
          </a:r>
          <a:endParaRPr lang="ru-RU" sz="28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C4F11B-EDF8-4370-8D03-C0163C2396E6}" type="parTrans" cxnId="{73C64174-2CCE-4147-8DCC-7D6B0D6E863E}">
      <dgm:prSet/>
      <dgm:spPr/>
      <dgm:t>
        <a:bodyPr/>
        <a:lstStyle/>
        <a:p>
          <a:endParaRPr lang="ru-RU"/>
        </a:p>
      </dgm:t>
    </dgm:pt>
    <dgm:pt modelId="{0C742F43-3E37-4958-848C-DBC6EE4291A8}" type="sibTrans" cxnId="{73C64174-2CCE-4147-8DCC-7D6B0D6E863E}">
      <dgm:prSet/>
      <dgm:spPr/>
      <dgm:t>
        <a:bodyPr/>
        <a:lstStyle/>
        <a:p>
          <a:endParaRPr lang="ru-RU"/>
        </a:p>
      </dgm:t>
    </dgm:pt>
    <dgm:pt modelId="{B3856CE0-1408-4C57-87D4-71DA8E4D59D5}">
      <dgm:prSet custT="1"/>
      <dgm:spPr/>
      <dgm:t>
        <a:bodyPr/>
        <a:lstStyle/>
        <a:p>
          <a:r>
            <a: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композиционные материалы</a:t>
          </a:r>
          <a:endParaRPr lang="ru-RU" sz="28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242AB58-181F-43A8-B86C-EF73E600059B}" type="parTrans" cxnId="{A1E6369B-1A09-4820-BDE0-D813CC4BE303}">
      <dgm:prSet/>
      <dgm:spPr/>
      <dgm:t>
        <a:bodyPr/>
        <a:lstStyle/>
        <a:p>
          <a:endParaRPr lang="ru-RU"/>
        </a:p>
      </dgm:t>
    </dgm:pt>
    <dgm:pt modelId="{AD544987-EDC1-4E06-A725-AB5DD6ECECFF}" type="sibTrans" cxnId="{A1E6369B-1A09-4820-BDE0-D813CC4BE303}">
      <dgm:prSet/>
      <dgm:spPr/>
      <dgm:t>
        <a:bodyPr/>
        <a:lstStyle/>
        <a:p>
          <a:endParaRPr lang="ru-RU"/>
        </a:p>
      </dgm:t>
    </dgm:pt>
    <dgm:pt modelId="{AAE83CDB-138C-4701-9236-9B7C7C3AA9A5}" type="pres">
      <dgm:prSet presAssocID="{5F53B7F5-BF1B-4C88-BCC1-657A1DA0BBD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FD086DA-2D9C-4A0C-87C3-E849EABCE811}" type="pres">
      <dgm:prSet presAssocID="{7FA14F14-CF97-432B-91A9-706A32E40316}" presName="root" presStyleCnt="0"/>
      <dgm:spPr/>
    </dgm:pt>
    <dgm:pt modelId="{BCAD74A4-530E-4B3F-BD37-63119E7AF9B2}" type="pres">
      <dgm:prSet presAssocID="{7FA14F14-CF97-432B-91A9-706A32E40316}" presName="rootComposite" presStyleCnt="0"/>
      <dgm:spPr/>
    </dgm:pt>
    <dgm:pt modelId="{D87C8636-A0D1-4FAB-9EE7-5E77E8F13A03}" type="pres">
      <dgm:prSet presAssocID="{7FA14F14-CF97-432B-91A9-706A32E40316}" presName="rootText" presStyleLbl="node1" presStyleIdx="0" presStyleCnt="1" custScaleX="238778"/>
      <dgm:spPr/>
    </dgm:pt>
    <dgm:pt modelId="{696D0783-6493-4CF2-A5E4-E2A7CB8F8A26}" type="pres">
      <dgm:prSet presAssocID="{7FA14F14-CF97-432B-91A9-706A32E40316}" presName="rootConnector" presStyleLbl="node1" presStyleIdx="0" presStyleCnt="1"/>
      <dgm:spPr/>
    </dgm:pt>
    <dgm:pt modelId="{656077A4-40E3-4774-9280-49932C65991B}" type="pres">
      <dgm:prSet presAssocID="{7FA14F14-CF97-432B-91A9-706A32E40316}" presName="childShape" presStyleCnt="0"/>
      <dgm:spPr/>
    </dgm:pt>
    <dgm:pt modelId="{BE6C9C4E-15E8-4A43-9084-F2695F10D00B}" type="pres">
      <dgm:prSet presAssocID="{72B03C23-C853-4122-A65A-35D7636E93E4}" presName="Name13" presStyleLbl="parChTrans1D2" presStyleIdx="0" presStyleCnt="3"/>
      <dgm:spPr/>
    </dgm:pt>
    <dgm:pt modelId="{F5778F73-02F3-4446-A7E9-0C4B401B57B3}" type="pres">
      <dgm:prSet presAssocID="{2F36F6C9-8190-473E-8D1A-5FB6087071D5}" presName="childText" presStyleLbl="bgAcc1" presStyleIdx="0" presStyleCnt="3" custScaleX="239779">
        <dgm:presLayoutVars>
          <dgm:bulletEnabled val="1"/>
        </dgm:presLayoutVars>
      </dgm:prSet>
      <dgm:spPr/>
    </dgm:pt>
    <dgm:pt modelId="{CCF91E6B-0E76-496B-9DE6-7EA575D5DEA5}" type="pres">
      <dgm:prSet presAssocID="{DEC4F11B-EDF8-4370-8D03-C0163C2396E6}" presName="Name13" presStyleLbl="parChTrans1D2" presStyleIdx="1" presStyleCnt="3"/>
      <dgm:spPr/>
    </dgm:pt>
    <dgm:pt modelId="{1969F68A-C000-4E20-8BA6-6DE83451823B}" type="pres">
      <dgm:prSet presAssocID="{5F945197-B584-4D73-AB85-19CE9DBB5030}" presName="childText" presStyleLbl="bgAcc1" presStyleIdx="1" presStyleCnt="3" custScaleX="241047">
        <dgm:presLayoutVars>
          <dgm:bulletEnabled val="1"/>
        </dgm:presLayoutVars>
      </dgm:prSet>
      <dgm:spPr/>
    </dgm:pt>
    <dgm:pt modelId="{E986CEA0-95EB-4F3A-BC7D-C8E69B3A820D}" type="pres">
      <dgm:prSet presAssocID="{9242AB58-181F-43A8-B86C-EF73E600059B}" presName="Name13" presStyleLbl="parChTrans1D2" presStyleIdx="2" presStyleCnt="3"/>
      <dgm:spPr/>
    </dgm:pt>
    <dgm:pt modelId="{4289AB01-F0DF-4DC7-A537-8EDB0AA145E2}" type="pres">
      <dgm:prSet presAssocID="{B3856CE0-1408-4C57-87D4-71DA8E4D59D5}" presName="childText" presStyleLbl="bgAcc1" presStyleIdx="2" presStyleCnt="3" custScaleX="2397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C64174-2CCE-4147-8DCC-7D6B0D6E863E}" srcId="{7FA14F14-CF97-432B-91A9-706A32E40316}" destId="{5F945197-B584-4D73-AB85-19CE9DBB5030}" srcOrd="1" destOrd="0" parTransId="{DEC4F11B-EDF8-4370-8D03-C0163C2396E6}" sibTransId="{0C742F43-3E37-4958-848C-DBC6EE4291A8}"/>
    <dgm:cxn modelId="{89570A2E-DC42-46D2-997C-89606AADEACE}" srcId="{7FA14F14-CF97-432B-91A9-706A32E40316}" destId="{2F36F6C9-8190-473E-8D1A-5FB6087071D5}" srcOrd="0" destOrd="0" parTransId="{72B03C23-C853-4122-A65A-35D7636E93E4}" sibTransId="{EF3D814A-AB61-40ED-A96D-5F19E1E15A44}"/>
    <dgm:cxn modelId="{42F5EFB3-AEB9-4072-AFAF-CD02B837E460}" type="presOf" srcId="{7FA14F14-CF97-432B-91A9-706A32E40316}" destId="{696D0783-6493-4CF2-A5E4-E2A7CB8F8A26}" srcOrd="1" destOrd="0" presId="urn:microsoft.com/office/officeart/2005/8/layout/hierarchy3"/>
    <dgm:cxn modelId="{EE50B8B0-B39C-42CE-AA91-EEB2E4441B8B}" type="presOf" srcId="{DEC4F11B-EDF8-4370-8D03-C0163C2396E6}" destId="{CCF91E6B-0E76-496B-9DE6-7EA575D5DEA5}" srcOrd="0" destOrd="0" presId="urn:microsoft.com/office/officeart/2005/8/layout/hierarchy3"/>
    <dgm:cxn modelId="{5C4EDB62-344C-4A91-A62E-25A429B2F5FC}" type="presOf" srcId="{B3856CE0-1408-4C57-87D4-71DA8E4D59D5}" destId="{4289AB01-F0DF-4DC7-A537-8EDB0AA145E2}" srcOrd="0" destOrd="0" presId="urn:microsoft.com/office/officeart/2005/8/layout/hierarchy3"/>
    <dgm:cxn modelId="{07369598-7C4D-4519-9802-2B2888175B0E}" type="presOf" srcId="{5F53B7F5-BF1B-4C88-BCC1-657A1DA0BBDA}" destId="{AAE83CDB-138C-4701-9236-9B7C7C3AA9A5}" srcOrd="0" destOrd="0" presId="urn:microsoft.com/office/officeart/2005/8/layout/hierarchy3"/>
    <dgm:cxn modelId="{547C20D2-9153-4437-9EA7-3890DEA255D3}" type="presOf" srcId="{7FA14F14-CF97-432B-91A9-706A32E40316}" destId="{D87C8636-A0D1-4FAB-9EE7-5E77E8F13A03}" srcOrd="0" destOrd="0" presId="urn:microsoft.com/office/officeart/2005/8/layout/hierarchy3"/>
    <dgm:cxn modelId="{47D126D8-73C1-4942-A67F-B784878020A4}" type="presOf" srcId="{5F945197-B584-4D73-AB85-19CE9DBB5030}" destId="{1969F68A-C000-4E20-8BA6-6DE83451823B}" srcOrd="0" destOrd="0" presId="urn:microsoft.com/office/officeart/2005/8/layout/hierarchy3"/>
    <dgm:cxn modelId="{ACF307DE-B382-4628-8B61-1FE7891F40C9}" type="presOf" srcId="{2F36F6C9-8190-473E-8D1A-5FB6087071D5}" destId="{F5778F73-02F3-4446-A7E9-0C4B401B57B3}" srcOrd="0" destOrd="0" presId="urn:microsoft.com/office/officeart/2005/8/layout/hierarchy3"/>
    <dgm:cxn modelId="{5A8FAFBF-D809-4F26-9402-0572BE078088}" type="presOf" srcId="{72B03C23-C853-4122-A65A-35D7636E93E4}" destId="{BE6C9C4E-15E8-4A43-9084-F2695F10D00B}" srcOrd="0" destOrd="0" presId="urn:microsoft.com/office/officeart/2005/8/layout/hierarchy3"/>
    <dgm:cxn modelId="{A1E6369B-1A09-4820-BDE0-D813CC4BE303}" srcId="{7FA14F14-CF97-432B-91A9-706A32E40316}" destId="{B3856CE0-1408-4C57-87D4-71DA8E4D59D5}" srcOrd="2" destOrd="0" parTransId="{9242AB58-181F-43A8-B86C-EF73E600059B}" sibTransId="{AD544987-EDC1-4E06-A725-AB5DD6ECECFF}"/>
    <dgm:cxn modelId="{C85C5E9D-B9AC-4585-B84C-6CAAD8636891}" srcId="{5F53B7F5-BF1B-4C88-BCC1-657A1DA0BBDA}" destId="{7FA14F14-CF97-432B-91A9-706A32E40316}" srcOrd="0" destOrd="0" parTransId="{C53F4101-DA5D-4BB5-8B16-732E18A7169A}" sibTransId="{D7ECCA7D-F9B8-4634-A88F-28449D662C6A}"/>
    <dgm:cxn modelId="{7FF198F7-2E80-4DB1-BDCE-CD5C2EEDA1AC}" type="presOf" srcId="{9242AB58-181F-43A8-B86C-EF73E600059B}" destId="{E986CEA0-95EB-4F3A-BC7D-C8E69B3A820D}" srcOrd="0" destOrd="0" presId="urn:microsoft.com/office/officeart/2005/8/layout/hierarchy3"/>
    <dgm:cxn modelId="{0BD7549E-2671-455A-96B5-E620A800ADA4}" type="presParOf" srcId="{AAE83CDB-138C-4701-9236-9B7C7C3AA9A5}" destId="{0FD086DA-2D9C-4A0C-87C3-E849EABCE811}" srcOrd="0" destOrd="0" presId="urn:microsoft.com/office/officeart/2005/8/layout/hierarchy3"/>
    <dgm:cxn modelId="{00D5BA03-01AE-4EB7-A3AA-F92456D8358B}" type="presParOf" srcId="{0FD086DA-2D9C-4A0C-87C3-E849EABCE811}" destId="{BCAD74A4-530E-4B3F-BD37-63119E7AF9B2}" srcOrd="0" destOrd="0" presId="urn:microsoft.com/office/officeart/2005/8/layout/hierarchy3"/>
    <dgm:cxn modelId="{55CA5E43-D9DC-4192-A47F-336488B06730}" type="presParOf" srcId="{BCAD74A4-530E-4B3F-BD37-63119E7AF9B2}" destId="{D87C8636-A0D1-4FAB-9EE7-5E77E8F13A03}" srcOrd="0" destOrd="0" presId="urn:microsoft.com/office/officeart/2005/8/layout/hierarchy3"/>
    <dgm:cxn modelId="{1BD12D7F-75E8-4810-8F30-C74AF4C4C89B}" type="presParOf" srcId="{BCAD74A4-530E-4B3F-BD37-63119E7AF9B2}" destId="{696D0783-6493-4CF2-A5E4-E2A7CB8F8A26}" srcOrd="1" destOrd="0" presId="urn:microsoft.com/office/officeart/2005/8/layout/hierarchy3"/>
    <dgm:cxn modelId="{D5B2A712-6597-4F7E-B371-0D68576F62F2}" type="presParOf" srcId="{0FD086DA-2D9C-4A0C-87C3-E849EABCE811}" destId="{656077A4-40E3-4774-9280-49932C65991B}" srcOrd="1" destOrd="0" presId="urn:microsoft.com/office/officeart/2005/8/layout/hierarchy3"/>
    <dgm:cxn modelId="{9399CF8F-7436-49ED-8961-9E0ABAAF96D4}" type="presParOf" srcId="{656077A4-40E3-4774-9280-49932C65991B}" destId="{BE6C9C4E-15E8-4A43-9084-F2695F10D00B}" srcOrd="0" destOrd="0" presId="urn:microsoft.com/office/officeart/2005/8/layout/hierarchy3"/>
    <dgm:cxn modelId="{26FA67CB-6899-422A-AC75-2A0D3A77C03C}" type="presParOf" srcId="{656077A4-40E3-4774-9280-49932C65991B}" destId="{F5778F73-02F3-4446-A7E9-0C4B401B57B3}" srcOrd="1" destOrd="0" presId="urn:microsoft.com/office/officeart/2005/8/layout/hierarchy3"/>
    <dgm:cxn modelId="{5E7127A7-3443-484D-A4E3-A5453721D226}" type="presParOf" srcId="{656077A4-40E3-4774-9280-49932C65991B}" destId="{CCF91E6B-0E76-496B-9DE6-7EA575D5DEA5}" srcOrd="2" destOrd="0" presId="urn:microsoft.com/office/officeart/2005/8/layout/hierarchy3"/>
    <dgm:cxn modelId="{678A1FB9-E8F6-4274-9031-E0C891E0CBA1}" type="presParOf" srcId="{656077A4-40E3-4774-9280-49932C65991B}" destId="{1969F68A-C000-4E20-8BA6-6DE83451823B}" srcOrd="3" destOrd="0" presId="urn:microsoft.com/office/officeart/2005/8/layout/hierarchy3"/>
    <dgm:cxn modelId="{3671F586-1D43-48E1-93B4-C9D90D43CD66}" type="presParOf" srcId="{656077A4-40E3-4774-9280-49932C65991B}" destId="{E986CEA0-95EB-4F3A-BC7D-C8E69B3A820D}" srcOrd="4" destOrd="0" presId="urn:microsoft.com/office/officeart/2005/8/layout/hierarchy3"/>
    <dgm:cxn modelId="{E784B48A-35EB-4D59-8B02-4D7964E00DE8}" type="presParOf" srcId="{656077A4-40E3-4774-9280-49932C65991B}" destId="{4289AB01-F0DF-4DC7-A537-8EDB0AA145E2}" srcOrd="5" destOrd="0" presId="urn:microsoft.com/office/officeart/2005/8/layout/hierarchy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53B7F5-BF1B-4C88-BCC1-657A1DA0BBDA}" type="doc">
      <dgm:prSet loTypeId="urn:microsoft.com/office/officeart/2005/8/layout/hierarchy3" loCatId="hierarchy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7FA14F14-CF97-432B-91A9-706A32E40316}">
      <dgm:prSet custT="1"/>
      <dgm:spPr/>
      <dgm:t>
        <a:bodyPr/>
        <a:lstStyle/>
        <a:p>
          <a:pPr rtl="0"/>
          <a:r>
            <a: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Технологический процесс литья</a:t>
          </a:r>
          <a:endParaRPr lang="ru-RU" sz="32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53F4101-DA5D-4BB5-8B16-732E18A7169A}" type="parTrans" cxnId="{C85C5E9D-B9AC-4585-B84C-6CAAD8636891}">
      <dgm:prSet/>
      <dgm:spPr/>
      <dgm:t>
        <a:bodyPr/>
        <a:lstStyle/>
        <a:p>
          <a:endParaRPr lang="ru-RU"/>
        </a:p>
      </dgm:t>
    </dgm:pt>
    <dgm:pt modelId="{D7ECCA7D-F9B8-4634-A88F-28449D662C6A}" type="sibTrans" cxnId="{C85C5E9D-B9AC-4585-B84C-6CAAD8636891}">
      <dgm:prSet/>
      <dgm:spPr/>
      <dgm:t>
        <a:bodyPr/>
        <a:lstStyle/>
        <a:p>
          <a:endParaRPr lang="ru-RU"/>
        </a:p>
      </dgm:t>
    </dgm:pt>
    <dgm:pt modelId="{2F36F6C9-8190-473E-8D1A-5FB6087071D5}">
      <dgm:prSet custT="1"/>
      <dgm:spPr/>
      <dgm:t>
        <a:bodyPr/>
        <a:lstStyle/>
        <a:p>
          <a:pPr algn="l"/>
          <a:r>
            <a: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изготовление  модели</a:t>
          </a:r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2B03C23-C853-4122-A65A-35D7636E93E4}" type="parTrans" cxnId="{89570A2E-DC42-46D2-997C-89606AADEACE}">
      <dgm:prSet/>
      <dgm:spPr/>
      <dgm:t>
        <a:bodyPr/>
        <a:lstStyle/>
        <a:p>
          <a:endParaRPr lang="ru-RU"/>
        </a:p>
      </dgm:t>
    </dgm:pt>
    <dgm:pt modelId="{EF3D814A-AB61-40ED-A96D-5F19E1E15A44}" type="sibTrans" cxnId="{89570A2E-DC42-46D2-997C-89606AADEACE}">
      <dgm:prSet/>
      <dgm:spPr/>
      <dgm:t>
        <a:bodyPr/>
        <a:lstStyle/>
        <a:p>
          <a:endParaRPr lang="ru-RU"/>
        </a:p>
      </dgm:t>
    </dgm:pt>
    <dgm:pt modelId="{5F945197-B584-4D73-AB85-19CE9DBB5030}">
      <dgm:prSet custT="1"/>
      <dgm:spPr/>
      <dgm:t>
        <a:bodyPr/>
        <a:lstStyle/>
        <a:p>
          <a:pPr algn="l"/>
          <a:r>
            <a: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изготовление литейной формы</a:t>
          </a:r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C4F11B-EDF8-4370-8D03-C0163C2396E6}" type="parTrans" cxnId="{73C64174-2CCE-4147-8DCC-7D6B0D6E863E}">
      <dgm:prSet/>
      <dgm:spPr/>
      <dgm:t>
        <a:bodyPr/>
        <a:lstStyle/>
        <a:p>
          <a:endParaRPr lang="ru-RU"/>
        </a:p>
      </dgm:t>
    </dgm:pt>
    <dgm:pt modelId="{0C742F43-3E37-4958-848C-DBC6EE4291A8}" type="sibTrans" cxnId="{73C64174-2CCE-4147-8DCC-7D6B0D6E863E}">
      <dgm:prSet/>
      <dgm:spPr/>
      <dgm:t>
        <a:bodyPr/>
        <a:lstStyle/>
        <a:p>
          <a:endParaRPr lang="ru-RU"/>
        </a:p>
      </dgm:t>
    </dgm:pt>
    <dgm:pt modelId="{B3856CE0-1408-4C57-87D4-71DA8E4D59D5}">
      <dgm:prSet custT="1"/>
      <dgm:spPr/>
      <dgm:t>
        <a:bodyPr/>
        <a:lstStyle/>
        <a:p>
          <a:pPr algn="l"/>
          <a:r>
            <a: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плавка материала</a:t>
          </a:r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242AB58-181F-43A8-B86C-EF73E600059B}" type="parTrans" cxnId="{A1E6369B-1A09-4820-BDE0-D813CC4BE303}">
      <dgm:prSet/>
      <dgm:spPr/>
      <dgm:t>
        <a:bodyPr/>
        <a:lstStyle/>
        <a:p>
          <a:endParaRPr lang="ru-RU"/>
        </a:p>
      </dgm:t>
    </dgm:pt>
    <dgm:pt modelId="{AD544987-EDC1-4E06-A725-AB5DD6ECECFF}" type="sibTrans" cxnId="{A1E6369B-1A09-4820-BDE0-D813CC4BE303}">
      <dgm:prSet/>
      <dgm:spPr/>
      <dgm:t>
        <a:bodyPr/>
        <a:lstStyle/>
        <a:p>
          <a:endParaRPr lang="ru-RU"/>
        </a:p>
      </dgm:t>
    </dgm:pt>
    <dgm:pt modelId="{EEDED7E0-5166-4720-9839-845F7B3ADFAA}">
      <dgm:prSet custT="1"/>
      <dgm:spPr/>
      <dgm:t>
        <a:bodyPr/>
        <a:lstStyle/>
        <a:p>
          <a:pPr algn="l"/>
          <a:r>
            <a: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заливка литейной формы расплавом</a:t>
          </a:r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271CD6-C3A1-4816-A641-1DB9AF150F83}" type="parTrans" cxnId="{4B769D42-B1BF-45A4-BA08-51B535D04379}">
      <dgm:prSet/>
      <dgm:spPr/>
      <dgm:t>
        <a:bodyPr/>
        <a:lstStyle/>
        <a:p>
          <a:endParaRPr lang="ru-RU"/>
        </a:p>
      </dgm:t>
    </dgm:pt>
    <dgm:pt modelId="{5011F892-4A03-48C9-B2DD-8E07B197A9E5}" type="sibTrans" cxnId="{4B769D42-B1BF-45A4-BA08-51B535D04379}">
      <dgm:prSet/>
      <dgm:spPr/>
      <dgm:t>
        <a:bodyPr/>
        <a:lstStyle/>
        <a:p>
          <a:endParaRPr lang="ru-RU"/>
        </a:p>
      </dgm:t>
    </dgm:pt>
    <dgm:pt modelId="{AF1F5706-C2AC-48E4-9336-452D0E11681C}">
      <dgm:prSet custT="1"/>
      <dgm:spPr/>
      <dgm:t>
        <a:bodyPr/>
        <a:lstStyle/>
        <a:p>
          <a:pPr algn="l"/>
          <a:r>
            <a: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охлаждение отливки </a:t>
          </a:r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99998B-1739-4BCD-A848-2F7D715D7182}" type="parTrans" cxnId="{B14469C3-E3E3-4758-AD36-F8A8C4780758}">
      <dgm:prSet/>
      <dgm:spPr/>
      <dgm:t>
        <a:bodyPr/>
        <a:lstStyle/>
        <a:p>
          <a:endParaRPr lang="ru-RU"/>
        </a:p>
      </dgm:t>
    </dgm:pt>
    <dgm:pt modelId="{BF587308-67B2-4C48-A02D-705B213CD56D}" type="sibTrans" cxnId="{B14469C3-E3E3-4758-AD36-F8A8C4780758}">
      <dgm:prSet/>
      <dgm:spPr/>
      <dgm:t>
        <a:bodyPr/>
        <a:lstStyle/>
        <a:p>
          <a:endParaRPr lang="ru-RU"/>
        </a:p>
      </dgm:t>
    </dgm:pt>
    <dgm:pt modelId="{B355C2EC-CCC9-4017-AA5B-68AE11CD9AA4}">
      <dgm:prSet custT="1"/>
      <dgm:spPr/>
      <dgm:t>
        <a:bodyPr/>
        <a:lstStyle/>
        <a:p>
          <a:pPr algn="l"/>
          <a:r>
            <a: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удаление отливки из формы</a:t>
          </a:r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FEE509A-759F-480E-BEB6-8D5ED55E5F9E}" type="parTrans" cxnId="{BE136678-A3DE-49AD-8006-95E7076C7DF7}">
      <dgm:prSet/>
      <dgm:spPr/>
      <dgm:t>
        <a:bodyPr/>
        <a:lstStyle/>
        <a:p>
          <a:endParaRPr lang="ru-RU"/>
        </a:p>
      </dgm:t>
    </dgm:pt>
    <dgm:pt modelId="{52452332-B629-450C-A697-CC49180B9D78}" type="sibTrans" cxnId="{BE136678-A3DE-49AD-8006-95E7076C7DF7}">
      <dgm:prSet/>
      <dgm:spPr/>
      <dgm:t>
        <a:bodyPr/>
        <a:lstStyle/>
        <a:p>
          <a:endParaRPr lang="ru-RU"/>
        </a:p>
      </dgm:t>
    </dgm:pt>
    <dgm:pt modelId="{CE5B6400-8532-460A-947D-81AE7BD0E61F}">
      <dgm:prSet custT="1"/>
      <dgm:spPr/>
      <dgm:t>
        <a:bodyPr/>
        <a:lstStyle/>
        <a:p>
          <a:pPr algn="l"/>
          <a:r>
            <a: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зачистка отливки</a:t>
          </a:r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D1B7E57-F234-4CE7-AD13-F37958B353F4}" type="parTrans" cxnId="{4CC9F79F-D555-4E4C-A471-0E0D63445117}">
      <dgm:prSet/>
      <dgm:spPr/>
      <dgm:t>
        <a:bodyPr/>
        <a:lstStyle/>
        <a:p>
          <a:endParaRPr lang="ru-RU"/>
        </a:p>
      </dgm:t>
    </dgm:pt>
    <dgm:pt modelId="{C21A418E-10C2-4312-91DB-E82209260B8E}" type="sibTrans" cxnId="{4CC9F79F-D555-4E4C-A471-0E0D63445117}">
      <dgm:prSet/>
      <dgm:spPr/>
      <dgm:t>
        <a:bodyPr/>
        <a:lstStyle/>
        <a:p>
          <a:endParaRPr lang="ru-RU"/>
        </a:p>
      </dgm:t>
    </dgm:pt>
    <dgm:pt modelId="{AAE83CDB-138C-4701-9236-9B7C7C3AA9A5}" type="pres">
      <dgm:prSet presAssocID="{5F53B7F5-BF1B-4C88-BCC1-657A1DA0BBD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FD086DA-2D9C-4A0C-87C3-E849EABCE811}" type="pres">
      <dgm:prSet presAssocID="{7FA14F14-CF97-432B-91A9-706A32E40316}" presName="root" presStyleCnt="0"/>
      <dgm:spPr/>
    </dgm:pt>
    <dgm:pt modelId="{BCAD74A4-530E-4B3F-BD37-63119E7AF9B2}" type="pres">
      <dgm:prSet presAssocID="{7FA14F14-CF97-432B-91A9-706A32E40316}" presName="rootComposite" presStyleCnt="0"/>
      <dgm:spPr/>
    </dgm:pt>
    <dgm:pt modelId="{D87C8636-A0D1-4FAB-9EE7-5E77E8F13A03}" type="pres">
      <dgm:prSet presAssocID="{7FA14F14-CF97-432B-91A9-706A32E40316}" presName="rootText" presStyleLbl="node1" presStyleIdx="0" presStyleCnt="1" custScaleX="510018"/>
      <dgm:spPr/>
      <dgm:t>
        <a:bodyPr/>
        <a:lstStyle/>
        <a:p>
          <a:endParaRPr lang="ru-RU"/>
        </a:p>
      </dgm:t>
    </dgm:pt>
    <dgm:pt modelId="{696D0783-6493-4CF2-A5E4-E2A7CB8F8A26}" type="pres">
      <dgm:prSet presAssocID="{7FA14F14-CF97-432B-91A9-706A32E40316}" presName="rootConnector" presStyleLbl="node1" presStyleIdx="0" presStyleCnt="1"/>
      <dgm:spPr/>
    </dgm:pt>
    <dgm:pt modelId="{656077A4-40E3-4774-9280-49932C65991B}" type="pres">
      <dgm:prSet presAssocID="{7FA14F14-CF97-432B-91A9-706A32E40316}" presName="childShape" presStyleCnt="0"/>
      <dgm:spPr/>
    </dgm:pt>
    <dgm:pt modelId="{BE6C9C4E-15E8-4A43-9084-F2695F10D00B}" type="pres">
      <dgm:prSet presAssocID="{72B03C23-C853-4122-A65A-35D7636E93E4}" presName="Name13" presStyleLbl="parChTrans1D2" presStyleIdx="0" presStyleCnt="7"/>
      <dgm:spPr/>
    </dgm:pt>
    <dgm:pt modelId="{F5778F73-02F3-4446-A7E9-0C4B401B57B3}" type="pres">
      <dgm:prSet presAssocID="{2F36F6C9-8190-473E-8D1A-5FB6087071D5}" presName="childText" presStyleLbl="bgAcc1" presStyleIdx="0" presStyleCnt="7" custScaleX="5069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F91E6B-0E76-496B-9DE6-7EA575D5DEA5}" type="pres">
      <dgm:prSet presAssocID="{DEC4F11B-EDF8-4370-8D03-C0163C2396E6}" presName="Name13" presStyleLbl="parChTrans1D2" presStyleIdx="1" presStyleCnt="7"/>
      <dgm:spPr/>
    </dgm:pt>
    <dgm:pt modelId="{1969F68A-C000-4E20-8BA6-6DE83451823B}" type="pres">
      <dgm:prSet presAssocID="{5F945197-B584-4D73-AB85-19CE9DBB5030}" presName="childText" presStyleLbl="bgAcc1" presStyleIdx="1" presStyleCnt="7" custScaleX="5069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86CEA0-95EB-4F3A-BC7D-C8E69B3A820D}" type="pres">
      <dgm:prSet presAssocID="{9242AB58-181F-43A8-B86C-EF73E600059B}" presName="Name13" presStyleLbl="parChTrans1D2" presStyleIdx="2" presStyleCnt="7"/>
      <dgm:spPr/>
    </dgm:pt>
    <dgm:pt modelId="{4289AB01-F0DF-4DC7-A537-8EDB0AA145E2}" type="pres">
      <dgm:prSet presAssocID="{B3856CE0-1408-4C57-87D4-71DA8E4D59D5}" presName="childText" presStyleLbl="bgAcc1" presStyleIdx="2" presStyleCnt="7" custScaleX="506971" custLinFactNeighborX="1169" custLinFactNeighborY="17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6E13CB-3E38-4BAD-837C-B5B649081CC4}" type="pres">
      <dgm:prSet presAssocID="{51271CD6-C3A1-4816-A641-1DB9AF150F83}" presName="Name13" presStyleLbl="parChTrans1D2" presStyleIdx="3" presStyleCnt="7"/>
      <dgm:spPr/>
    </dgm:pt>
    <dgm:pt modelId="{54EB2DCB-F63A-4126-9707-75E5FCCB7C69}" type="pres">
      <dgm:prSet presAssocID="{EEDED7E0-5166-4720-9839-845F7B3ADFAA}" presName="childText" presStyleLbl="bgAcc1" presStyleIdx="3" presStyleCnt="7" custScaleX="5069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355B39-F395-4FAC-A134-0E623726D86D}" type="pres">
      <dgm:prSet presAssocID="{E599998B-1739-4BCD-A848-2F7D715D7182}" presName="Name13" presStyleLbl="parChTrans1D2" presStyleIdx="4" presStyleCnt="7"/>
      <dgm:spPr/>
    </dgm:pt>
    <dgm:pt modelId="{050168D1-FC6F-45AE-A5C8-0ADFBE76C977}" type="pres">
      <dgm:prSet presAssocID="{AF1F5706-C2AC-48E4-9336-452D0E11681C}" presName="childText" presStyleLbl="bgAcc1" presStyleIdx="4" presStyleCnt="7" custScaleX="5069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B30249-3EEC-4016-B617-F05E86C88A40}" type="pres">
      <dgm:prSet presAssocID="{FFEE509A-759F-480E-BEB6-8D5ED55E5F9E}" presName="Name13" presStyleLbl="parChTrans1D2" presStyleIdx="5" presStyleCnt="7"/>
      <dgm:spPr/>
    </dgm:pt>
    <dgm:pt modelId="{A0296E21-1B2A-4AE4-9AB0-A4A9BE519F91}" type="pres">
      <dgm:prSet presAssocID="{B355C2EC-CCC9-4017-AA5B-68AE11CD9AA4}" presName="childText" presStyleLbl="bgAcc1" presStyleIdx="5" presStyleCnt="7" custScaleX="5069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FD7247-1305-4100-916B-A1090AB70AA1}" type="pres">
      <dgm:prSet presAssocID="{FD1B7E57-F234-4CE7-AD13-F37958B353F4}" presName="Name13" presStyleLbl="parChTrans1D2" presStyleIdx="6" presStyleCnt="7"/>
      <dgm:spPr/>
    </dgm:pt>
    <dgm:pt modelId="{A72243FD-D6EA-4C65-AE28-F17A1CB07676}" type="pres">
      <dgm:prSet presAssocID="{CE5B6400-8532-460A-947D-81AE7BD0E61F}" presName="childText" presStyleLbl="bgAcc1" presStyleIdx="6" presStyleCnt="7" custScaleX="5069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33074D-5B6A-4235-B9F3-881ACE448E44}" type="presOf" srcId="{7FA14F14-CF97-432B-91A9-706A32E40316}" destId="{D87C8636-A0D1-4FAB-9EE7-5E77E8F13A03}" srcOrd="0" destOrd="0" presId="urn:microsoft.com/office/officeart/2005/8/layout/hierarchy3"/>
    <dgm:cxn modelId="{BE136678-A3DE-49AD-8006-95E7076C7DF7}" srcId="{7FA14F14-CF97-432B-91A9-706A32E40316}" destId="{B355C2EC-CCC9-4017-AA5B-68AE11CD9AA4}" srcOrd="5" destOrd="0" parTransId="{FFEE509A-759F-480E-BEB6-8D5ED55E5F9E}" sibTransId="{52452332-B629-450C-A697-CC49180B9D78}"/>
    <dgm:cxn modelId="{4CC9F79F-D555-4E4C-A471-0E0D63445117}" srcId="{7FA14F14-CF97-432B-91A9-706A32E40316}" destId="{CE5B6400-8532-460A-947D-81AE7BD0E61F}" srcOrd="6" destOrd="0" parTransId="{FD1B7E57-F234-4CE7-AD13-F37958B353F4}" sibTransId="{C21A418E-10C2-4312-91DB-E82209260B8E}"/>
    <dgm:cxn modelId="{DF4E01E2-728C-4048-A5E6-F660C1AE5FCE}" type="presOf" srcId="{AF1F5706-C2AC-48E4-9336-452D0E11681C}" destId="{050168D1-FC6F-45AE-A5C8-0ADFBE76C977}" srcOrd="0" destOrd="0" presId="urn:microsoft.com/office/officeart/2005/8/layout/hierarchy3"/>
    <dgm:cxn modelId="{C1B345E2-763C-4B82-9AB5-EF5FC83D3707}" type="presOf" srcId="{2F36F6C9-8190-473E-8D1A-5FB6087071D5}" destId="{F5778F73-02F3-4446-A7E9-0C4B401B57B3}" srcOrd="0" destOrd="0" presId="urn:microsoft.com/office/officeart/2005/8/layout/hierarchy3"/>
    <dgm:cxn modelId="{89570A2E-DC42-46D2-997C-89606AADEACE}" srcId="{7FA14F14-CF97-432B-91A9-706A32E40316}" destId="{2F36F6C9-8190-473E-8D1A-5FB6087071D5}" srcOrd="0" destOrd="0" parTransId="{72B03C23-C853-4122-A65A-35D7636E93E4}" sibTransId="{EF3D814A-AB61-40ED-A96D-5F19E1E15A44}"/>
    <dgm:cxn modelId="{0CB92816-9F34-465C-A82A-A8703D0BCEA1}" type="presOf" srcId="{5F53B7F5-BF1B-4C88-BCC1-657A1DA0BBDA}" destId="{AAE83CDB-138C-4701-9236-9B7C7C3AA9A5}" srcOrd="0" destOrd="0" presId="urn:microsoft.com/office/officeart/2005/8/layout/hierarchy3"/>
    <dgm:cxn modelId="{93F39F2F-D19E-4C58-AFA9-6EE81A3FF261}" type="presOf" srcId="{9242AB58-181F-43A8-B86C-EF73E600059B}" destId="{E986CEA0-95EB-4F3A-BC7D-C8E69B3A820D}" srcOrd="0" destOrd="0" presId="urn:microsoft.com/office/officeart/2005/8/layout/hierarchy3"/>
    <dgm:cxn modelId="{39E134D7-87E6-405F-8848-7E5D67802AB6}" type="presOf" srcId="{E599998B-1739-4BCD-A848-2F7D715D7182}" destId="{2C355B39-F395-4FAC-A134-0E623726D86D}" srcOrd="0" destOrd="0" presId="urn:microsoft.com/office/officeart/2005/8/layout/hierarchy3"/>
    <dgm:cxn modelId="{E427138F-1E11-4619-88E0-C5B3A60A35BC}" type="presOf" srcId="{B355C2EC-CCC9-4017-AA5B-68AE11CD9AA4}" destId="{A0296E21-1B2A-4AE4-9AB0-A4A9BE519F91}" srcOrd="0" destOrd="0" presId="urn:microsoft.com/office/officeart/2005/8/layout/hierarchy3"/>
    <dgm:cxn modelId="{17A31B64-286D-44F8-BBB1-5EC4FB7617F8}" type="presOf" srcId="{CE5B6400-8532-460A-947D-81AE7BD0E61F}" destId="{A72243FD-D6EA-4C65-AE28-F17A1CB07676}" srcOrd="0" destOrd="0" presId="urn:microsoft.com/office/officeart/2005/8/layout/hierarchy3"/>
    <dgm:cxn modelId="{73C64174-2CCE-4147-8DCC-7D6B0D6E863E}" srcId="{7FA14F14-CF97-432B-91A9-706A32E40316}" destId="{5F945197-B584-4D73-AB85-19CE9DBB5030}" srcOrd="1" destOrd="0" parTransId="{DEC4F11B-EDF8-4370-8D03-C0163C2396E6}" sibTransId="{0C742F43-3E37-4958-848C-DBC6EE4291A8}"/>
    <dgm:cxn modelId="{93C8B66A-A055-4335-AE9A-79F3E2291BCD}" type="presOf" srcId="{FFEE509A-759F-480E-BEB6-8D5ED55E5F9E}" destId="{6FB30249-3EEC-4016-B617-F05E86C88A40}" srcOrd="0" destOrd="0" presId="urn:microsoft.com/office/officeart/2005/8/layout/hierarchy3"/>
    <dgm:cxn modelId="{7D3B3299-050C-4BEF-9FE8-AEAF63C7E285}" type="presOf" srcId="{72B03C23-C853-4122-A65A-35D7636E93E4}" destId="{BE6C9C4E-15E8-4A43-9084-F2695F10D00B}" srcOrd="0" destOrd="0" presId="urn:microsoft.com/office/officeart/2005/8/layout/hierarchy3"/>
    <dgm:cxn modelId="{3969F200-A126-4AE0-9D09-2D3C20F7109C}" type="presOf" srcId="{7FA14F14-CF97-432B-91A9-706A32E40316}" destId="{696D0783-6493-4CF2-A5E4-E2A7CB8F8A26}" srcOrd="1" destOrd="0" presId="urn:microsoft.com/office/officeart/2005/8/layout/hierarchy3"/>
    <dgm:cxn modelId="{F7213133-1ED7-4A5C-8203-0164774A7C46}" type="presOf" srcId="{51271CD6-C3A1-4816-A641-1DB9AF150F83}" destId="{D26E13CB-3E38-4BAD-837C-B5B649081CC4}" srcOrd="0" destOrd="0" presId="urn:microsoft.com/office/officeart/2005/8/layout/hierarchy3"/>
    <dgm:cxn modelId="{17749509-E26E-4A62-A8C0-25853068F8B8}" type="presOf" srcId="{5F945197-B584-4D73-AB85-19CE9DBB5030}" destId="{1969F68A-C000-4E20-8BA6-6DE83451823B}" srcOrd="0" destOrd="0" presId="urn:microsoft.com/office/officeart/2005/8/layout/hierarchy3"/>
    <dgm:cxn modelId="{B36E1529-B4F0-45F7-A7E7-EADD0C60A037}" type="presOf" srcId="{DEC4F11B-EDF8-4370-8D03-C0163C2396E6}" destId="{CCF91E6B-0E76-496B-9DE6-7EA575D5DEA5}" srcOrd="0" destOrd="0" presId="urn:microsoft.com/office/officeart/2005/8/layout/hierarchy3"/>
    <dgm:cxn modelId="{A1E6369B-1A09-4820-BDE0-D813CC4BE303}" srcId="{7FA14F14-CF97-432B-91A9-706A32E40316}" destId="{B3856CE0-1408-4C57-87D4-71DA8E4D59D5}" srcOrd="2" destOrd="0" parTransId="{9242AB58-181F-43A8-B86C-EF73E600059B}" sibTransId="{AD544987-EDC1-4E06-A725-AB5DD6ECECFF}"/>
    <dgm:cxn modelId="{4B769D42-B1BF-45A4-BA08-51B535D04379}" srcId="{7FA14F14-CF97-432B-91A9-706A32E40316}" destId="{EEDED7E0-5166-4720-9839-845F7B3ADFAA}" srcOrd="3" destOrd="0" parTransId="{51271CD6-C3A1-4816-A641-1DB9AF150F83}" sibTransId="{5011F892-4A03-48C9-B2DD-8E07B197A9E5}"/>
    <dgm:cxn modelId="{03D392B7-33E4-4C69-AF40-96FFD4998A25}" type="presOf" srcId="{FD1B7E57-F234-4CE7-AD13-F37958B353F4}" destId="{86FD7247-1305-4100-916B-A1090AB70AA1}" srcOrd="0" destOrd="0" presId="urn:microsoft.com/office/officeart/2005/8/layout/hierarchy3"/>
    <dgm:cxn modelId="{C85C5E9D-B9AC-4585-B84C-6CAAD8636891}" srcId="{5F53B7F5-BF1B-4C88-BCC1-657A1DA0BBDA}" destId="{7FA14F14-CF97-432B-91A9-706A32E40316}" srcOrd="0" destOrd="0" parTransId="{C53F4101-DA5D-4BB5-8B16-732E18A7169A}" sibTransId="{D7ECCA7D-F9B8-4634-A88F-28449D662C6A}"/>
    <dgm:cxn modelId="{43CFB67A-4F27-4D46-9971-91AABCB10187}" type="presOf" srcId="{EEDED7E0-5166-4720-9839-845F7B3ADFAA}" destId="{54EB2DCB-F63A-4126-9707-75E5FCCB7C69}" srcOrd="0" destOrd="0" presId="urn:microsoft.com/office/officeart/2005/8/layout/hierarchy3"/>
    <dgm:cxn modelId="{B14469C3-E3E3-4758-AD36-F8A8C4780758}" srcId="{7FA14F14-CF97-432B-91A9-706A32E40316}" destId="{AF1F5706-C2AC-48E4-9336-452D0E11681C}" srcOrd="4" destOrd="0" parTransId="{E599998B-1739-4BCD-A848-2F7D715D7182}" sibTransId="{BF587308-67B2-4C48-A02D-705B213CD56D}"/>
    <dgm:cxn modelId="{6FFF9443-ECA5-47F3-80BA-6DECB5D1EAE3}" type="presOf" srcId="{B3856CE0-1408-4C57-87D4-71DA8E4D59D5}" destId="{4289AB01-F0DF-4DC7-A537-8EDB0AA145E2}" srcOrd="0" destOrd="0" presId="urn:microsoft.com/office/officeart/2005/8/layout/hierarchy3"/>
    <dgm:cxn modelId="{719875F9-D67D-48D2-B424-39ABBBA47DE7}" type="presParOf" srcId="{AAE83CDB-138C-4701-9236-9B7C7C3AA9A5}" destId="{0FD086DA-2D9C-4A0C-87C3-E849EABCE811}" srcOrd="0" destOrd="0" presId="urn:microsoft.com/office/officeart/2005/8/layout/hierarchy3"/>
    <dgm:cxn modelId="{DA97AA23-0413-4DB3-875C-2C93F1DFBB43}" type="presParOf" srcId="{0FD086DA-2D9C-4A0C-87C3-E849EABCE811}" destId="{BCAD74A4-530E-4B3F-BD37-63119E7AF9B2}" srcOrd="0" destOrd="0" presId="urn:microsoft.com/office/officeart/2005/8/layout/hierarchy3"/>
    <dgm:cxn modelId="{63C50C55-FD19-47F4-9781-C7436D5BF0DE}" type="presParOf" srcId="{BCAD74A4-530E-4B3F-BD37-63119E7AF9B2}" destId="{D87C8636-A0D1-4FAB-9EE7-5E77E8F13A03}" srcOrd="0" destOrd="0" presId="urn:microsoft.com/office/officeart/2005/8/layout/hierarchy3"/>
    <dgm:cxn modelId="{CCE8D6DE-17AF-406F-A483-94C7E1F9F772}" type="presParOf" srcId="{BCAD74A4-530E-4B3F-BD37-63119E7AF9B2}" destId="{696D0783-6493-4CF2-A5E4-E2A7CB8F8A26}" srcOrd="1" destOrd="0" presId="urn:microsoft.com/office/officeart/2005/8/layout/hierarchy3"/>
    <dgm:cxn modelId="{E3CD261F-C9EE-453A-BC62-59237B3E0839}" type="presParOf" srcId="{0FD086DA-2D9C-4A0C-87C3-E849EABCE811}" destId="{656077A4-40E3-4774-9280-49932C65991B}" srcOrd="1" destOrd="0" presId="urn:microsoft.com/office/officeart/2005/8/layout/hierarchy3"/>
    <dgm:cxn modelId="{F1222511-7349-4917-99F3-A0F090F264E9}" type="presParOf" srcId="{656077A4-40E3-4774-9280-49932C65991B}" destId="{BE6C9C4E-15E8-4A43-9084-F2695F10D00B}" srcOrd="0" destOrd="0" presId="urn:microsoft.com/office/officeart/2005/8/layout/hierarchy3"/>
    <dgm:cxn modelId="{2F31107C-AAC1-4E8A-9797-C50D4D08206A}" type="presParOf" srcId="{656077A4-40E3-4774-9280-49932C65991B}" destId="{F5778F73-02F3-4446-A7E9-0C4B401B57B3}" srcOrd="1" destOrd="0" presId="urn:microsoft.com/office/officeart/2005/8/layout/hierarchy3"/>
    <dgm:cxn modelId="{F0BB20C4-E55F-4F3B-93EB-145D9FA42EAF}" type="presParOf" srcId="{656077A4-40E3-4774-9280-49932C65991B}" destId="{CCF91E6B-0E76-496B-9DE6-7EA575D5DEA5}" srcOrd="2" destOrd="0" presId="urn:microsoft.com/office/officeart/2005/8/layout/hierarchy3"/>
    <dgm:cxn modelId="{89B4C1A9-F4EA-4032-B867-ED61DF666AF1}" type="presParOf" srcId="{656077A4-40E3-4774-9280-49932C65991B}" destId="{1969F68A-C000-4E20-8BA6-6DE83451823B}" srcOrd="3" destOrd="0" presId="urn:microsoft.com/office/officeart/2005/8/layout/hierarchy3"/>
    <dgm:cxn modelId="{F97CEE1D-2571-4597-9B95-5E8A6A8923BA}" type="presParOf" srcId="{656077A4-40E3-4774-9280-49932C65991B}" destId="{E986CEA0-95EB-4F3A-BC7D-C8E69B3A820D}" srcOrd="4" destOrd="0" presId="urn:microsoft.com/office/officeart/2005/8/layout/hierarchy3"/>
    <dgm:cxn modelId="{63C400F5-B3B6-484A-8E1B-BF60AE01DBFC}" type="presParOf" srcId="{656077A4-40E3-4774-9280-49932C65991B}" destId="{4289AB01-F0DF-4DC7-A537-8EDB0AA145E2}" srcOrd="5" destOrd="0" presId="urn:microsoft.com/office/officeart/2005/8/layout/hierarchy3"/>
    <dgm:cxn modelId="{94AE3E2D-5CED-4C9A-A50A-2435E7A7F79B}" type="presParOf" srcId="{656077A4-40E3-4774-9280-49932C65991B}" destId="{D26E13CB-3E38-4BAD-837C-B5B649081CC4}" srcOrd="6" destOrd="0" presId="urn:microsoft.com/office/officeart/2005/8/layout/hierarchy3"/>
    <dgm:cxn modelId="{4E6586ED-C9D0-48B0-B20D-B05ECC32C0B7}" type="presParOf" srcId="{656077A4-40E3-4774-9280-49932C65991B}" destId="{54EB2DCB-F63A-4126-9707-75E5FCCB7C69}" srcOrd="7" destOrd="0" presId="urn:microsoft.com/office/officeart/2005/8/layout/hierarchy3"/>
    <dgm:cxn modelId="{832DA97C-3856-40AC-8F41-2961FDCD3FEB}" type="presParOf" srcId="{656077A4-40E3-4774-9280-49932C65991B}" destId="{2C355B39-F395-4FAC-A134-0E623726D86D}" srcOrd="8" destOrd="0" presId="urn:microsoft.com/office/officeart/2005/8/layout/hierarchy3"/>
    <dgm:cxn modelId="{0A005803-C476-45FE-8F09-1243FF2FD807}" type="presParOf" srcId="{656077A4-40E3-4774-9280-49932C65991B}" destId="{050168D1-FC6F-45AE-A5C8-0ADFBE76C977}" srcOrd="9" destOrd="0" presId="urn:microsoft.com/office/officeart/2005/8/layout/hierarchy3"/>
    <dgm:cxn modelId="{9AA61403-2F79-4897-ABFE-CCC9667D73E9}" type="presParOf" srcId="{656077A4-40E3-4774-9280-49932C65991B}" destId="{6FB30249-3EEC-4016-B617-F05E86C88A40}" srcOrd="10" destOrd="0" presId="urn:microsoft.com/office/officeart/2005/8/layout/hierarchy3"/>
    <dgm:cxn modelId="{78ECB4C7-5933-4701-8EA2-162592F15A3C}" type="presParOf" srcId="{656077A4-40E3-4774-9280-49932C65991B}" destId="{A0296E21-1B2A-4AE4-9AB0-A4A9BE519F91}" srcOrd="11" destOrd="0" presId="urn:microsoft.com/office/officeart/2005/8/layout/hierarchy3"/>
    <dgm:cxn modelId="{8911E222-160B-42A4-85EF-256DC4B6DBFA}" type="presParOf" srcId="{656077A4-40E3-4774-9280-49932C65991B}" destId="{86FD7247-1305-4100-916B-A1090AB70AA1}" srcOrd="12" destOrd="0" presId="urn:microsoft.com/office/officeart/2005/8/layout/hierarchy3"/>
    <dgm:cxn modelId="{AA0D40EC-A9D6-4230-9ABD-947447503F0C}" type="presParOf" srcId="{656077A4-40E3-4774-9280-49932C65991B}" destId="{A72243FD-D6EA-4C65-AE28-F17A1CB07676}" srcOrd="13" destOrd="0" presId="urn:microsoft.com/office/officeart/2005/8/layout/hierarchy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D79F69-02B4-4F31-A6FE-E627AB1D7410}" type="doc">
      <dgm:prSet loTypeId="urn:microsoft.com/office/officeart/2005/8/layout/orgChart1" loCatId="hierarchy" qsTypeId="urn:microsoft.com/office/officeart/2005/8/quickstyle/simple2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8F11EFAA-F250-4C48-95DA-AB6E8BBCA183}">
      <dgm:prSet custT="1"/>
      <dgm:spPr/>
      <dgm:t>
        <a:bodyPr/>
        <a:lstStyle/>
        <a:p>
          <a:pPr rtl="0"/>
          <a:r>
            <a: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Состав литейной формы</a:t>
          </a:r>
          <a:endParaRPr lang="ru-RU" sz="2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A43D5D-BA52-4737-A64C-8FF7FEE242AE}" type="parTrans" cxnId="{64BDE6C4-754F-4DB3-A229-69C868AC3F25}">
      <dgm:prSet/>
      <dgm:spPr/>
      <dgm:t>
        <a:bodyPr/>
        <a:lstStyle/>
        <a:p>
          <a:endParaRPr lang="ru-RU"/>
        </a:p>
      </dgm:t>
    </dgm:pt>
    <dgm:pt modelId="{1E295470-484C-40A7-A296-58E305DDC51B}" type="sibTrans" cxnId="{64BDE6C4-754F-4DB3-A229-69C868AC3F25}">
      <dgm:prSet/>
      <dgm:spPr/>
      <dgm:t>
        <a:bodyPr/>
        <a:lstStyle/>
        <a:p>
          <a:endParaRPr lang="ru-RU"/>
        </a:p>
      </dgm:t>
    </dgm:pt>
    <dgm:pt modelId="{5BA1B28D-CF83-4A22-B54E-20D3379D19C5}">
      <dgm:prSet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форма для воспроизведения наружных поверхностей отливок</a:t>
          </a:r>
          <a:endParaRPr lang="ru-RU" sz="20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99A4885-CA7F-4AD0-860D-4A74B368EB30}" type="parTrans" cxnId="{3B3BD6B4-4DA7-4903-8230-74EFABE04FAF}">
      <dgm:prSet/>
      <dgm:spPr/>
      <dgm:t>
        <a:bodyPr/>
        <a:lstStyle/>
        <a:p>
          <a:endParaRPr lang="ru-RU"/>
        </a:p>
      </dgm:t>
    </dgm:pt>
    <dgm:pt modelId="{F796D863-6FD2-42E7-91DA-D40AAFD31D2F}" type="sibTrans" cxnId="{3B3BD6B4-4DA7-4903-8230-74EFABE04FAF}">
      <dgm:prSet/>
      <dgm:spPr/>
      <dgm:t>
        <a:bodyPr/>
        <a:lstStyle/>
        <a:p>
          <a:endParaRPr lang="ru-RU"/>
        </a:p>
      </dgm:t>
    </dgm:pt>
    <dgm:pt modelId="{ADB5711F-0DF7-4D35-AF7B-E2C1E5D047AF}">
      <dgm:prSet custT="1"/>
      <dgm:spPr/>
      <dgm:t>
        <a:bodyPr/>
        <a:lstStyle/>
        <a:p>
          <a:r>
            <a: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литейные стержни (образуют полости и отверстия внутри отливок)</a:t>
          </a:r>
          <a:endParaRPr lang="ru-RU" sz="20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593B6A2-69D1-49DC-B759-30DE1AA49287}" type="parTrans" cxnId="{2C28BD40-B3BD-401D-98B0-C8945F0E2B74}">
      <dgm:prSet/>
      <dgm:spPr/>
      <dgm:t>
        <a:bodyPr/>
        <a:lstStyle/>
        <a:p>
          <a:endParaRPr lang="ru-RU"/>
        </a:p>
      </dgm:t>
    </dgm:pt>
    <dgm:pt modelId="{D8D837D6-C94D-4F76-B7EF-73B75B463E85}" type="sibTrans" cxnId="{2C28BD40-B3BD-401D-98B0-C8945F0E2B74}">
      <dgm:prSet/>
      <dgm:spPr/>
      <dgm:t>
        <a:bodyPr/>
        <a:lstStyle/>
        <a:p>
          <a:endParaRPr lang="ru-RU"/>
        </a:p>
      </dgm:t>
    </dgm:pt>
    <dgm:pt modelId="{45419436-CD1D-42D4-A0CB-961EB34A8107}">
      <dgm:prSet custT="1"/>
      <dgm:spPr/>
      <dgm:t>
        <a:bodyPr/>
        <a:lstStyle/>
        <a:p>
          <a:r>
            <a:rPr lang="ru-RU" sz="20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литниковая</a:t>
          </a:r>
          <a:r>
            <a: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система</a:t>
          </a:r>
          <a:endParaRPr lang="ru-RU" sz="20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FBDF9B0-7E4B-4FDD-B59F-465064074B13}" type="parTrans" cxnId="{C385FBB5-07A4-416C-ACAF-DB37EEB87568}">
      <dgm:prSet/>
      <dgm:spPr/>
      <dgm:t>
        <a:bodyPr/>
        <a:lstStyle/>
        <a:p>
          <a:endParaRPr lang="ru-RU"/>
        </a:p>
      </dgm:t>
    </dgm:pt>
    <dgm:pt modelId="{DDF2755C-6BD5-46A5-A666-32E74352333F}" type="sibTrans" cxnId="{C385FBB5-07A4-416C-ACAF-DB37EEB87568}">
      <dgm:prSet/>
      <dgm:spPr/>
      <dgm:t>
        <a:bodyPr/>
        <a:lstStyle/>
        <a:p>
          <a:endParaRPr lang="ru-RU"/>
        </a:p>
      </dgm:t>
    </dgm:pt>
    <dgm:pt modelId="{AFEE7DFE-E4B6-4B8E-BA3A-FA67F3B3A1B6}" type="pres">
      <dgm:prSet presAssocID="{B1D79F69-02B4-4F31-A6FE-E627AB1D741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12599C2-969F-432A-B9E7-5C4353AA9B4C}" type="pres">
      <dgm:prSet presAssocID="{8F11EFAA-F250-4C48-95DA-AB6E8BBCA183}" presName="hierRoot1" presStyleCnt="0">
        <dgm:presLayoutVars>
          <dgm:hierBranch val="init"/>
        </dgm:presLayoutVars>
      </dgm:prSet>
      <dgm:spPr/>
    </dgm:pt>
    <dgm:pt modelId="{448E7C14-B314-46FD-83C0-9567E689A14F}" type="pres">
      <dgm:prSet presAssocID="{8F11EFAA-F250-4C48-95DA-AB6E8BBCA183}" presName="rootComposite1" presStyleCnt="0"/>
      <dgm:spPr/>
    </dgm:pt>
    <dgm:pt modelId="{E5AD2F5A-AADB-43FB-A3BA-ECD63FDA69F9}" type="pres">
      <dgm:prSet presAssocID="{8F11EFAA-F250-4C48-95DA-AB6E8BBCA183}" presName="rootText1" presStyleLbl="node0" presStyleIdx="0" presStyleCnt="1" custScaleX="252307">
        <dgm:presLayoutVars>
          <dgm:chPref val="3"/>
        </dgm:presLayoutVars>
      </dgm:prSet>
      <dgm:spPr/>
    </dgm:pt>
    <dgm:pt modelId="{42173747-4A91-4650-A19D-0D076CF88654}" type="pres">
      <dgm:prSet presAssocID="{8F11EFAA-F250-4C48-95DA-AB6E8BBCA183}" presName="rootConnector1" presStyleLbl="node1" presStyleIdx="0" presStyleCnt="0"/>
      <dgm:spPr/>
    </dgm:pt>
    <dgm:pt modelId="{08D76A91-5C8A-44DD-BBBF-04E1445B0E62}" type="pres">
      <dgm:prSet presAssocID="{8F11EFAA-F250-4C48-95DA-AB6E8BBCA183}" presName="hierChild2" presStyleCnt="0"/>
      <dgm:spPr/>
    </dgm:pt>
    <dgm:pt modelId="{9B811E3E-6927-4425-B90E-C351292BCB6A}" type="pres">
      <dgm:prSet presAssocID="{C99A4885-CA7F-4AD0-860D-4A74B368EB30}" presName="Name37" presStyleLbl="parChTrans1D2" presStyleIdx="0" presStyleCnt="3"/>
      <dgm:spPr/>
    </dgm:pt>
    <dgm:pt modelId="{6ADE0421-504F-4DFD-B934-70BEF7307361}" type="pres">
      <dgm:prSet presAssocID="{5BA1B28D-CF83-4A22-B54E-20D3379D19C5}" presName="hierRoot2" presStyleCnt="0">
        <dgm:presLayoutVars>
          <dgm:hierBranch val="init"/>
        </dgm:presLayoutVars>
      </dgm:prSet>
      <dgm:spPr/>
    </dgm:pt>
    <dgm:pt modelId="{08C067E4-2545-4EBD-9FB0-38CFA36DBCA5}" type="pres">
      <dgm:prSet presAssocID="{5BA1B28D-CF83-4A22-B54E-20D3379D19C5}" presName="rootComposite" presStyleCnt="0"/>
      <dgm:spPr/>
    </dgm:pt>
    <dgm:pt modelId="{46FFB7A5-9724-4A24-8489-A03B3A93F1C4}" type="pres">
      <dgm:prSet presAssocID="{5BA1B28D-CF83-4A22-B54E-20D3379D19C5}" presName="rootText" presStyleLbl="node2" presStyleIdx="0" presStyleCnt="3" custScaleX="1438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298687-EEE1-4272-9793-A5039D013148}" type="pres">
      <dgm:prSet presAssocID="{5BA1B28D-CF83-4A22-B54E-20D3379D19C5}" presName="rootConnector" presStyleLbl="node2" presStyleIdx="0" presStyleCnt="3"/>
      <dgm:spPr/>
    </dgm:pt>
    <dgm:pt modelId="{9C582334-1369-4819-A947-61A1EC0520BB}" type="pres">
      <dgm:prSet presAssocID="{5BA1B28D-CF83-4A22-B54E-20D3379D19C5}" presName="hierChild4" presStyleCnt="0"/>
      <dgm:spPr/>
    </dgm:pt>
    <dgm:pt modelId="{7B844118-9D78-40B6-9C97-8F80A39682AE}" type="pres">
      <dgm:prSet presAssocID="{5BA1B28D-CF83-4A22-B54E-20D3379D19C5}" presName="hierChild5" presStyleCnt="0"/>
      <dgm:spPr/>
    </dgm:pt>
    <dgm:pt modelId="{735A3E47-3459-4FE1-8845-11FB186DDD50}" type="pres">
      <dgm:prSet presAssocID="{C593B6A2-69D1-49DC-B759-30DE1AA49287}" presName="Name37" presStyleLbl="parChTrans1D2" presStyleIdx="1" presStyleCnt="3"/>
      <dgm:spPr/>
    </dgm:pt>
    <dgm:pt modelId="{2F8A52F3-20C2-4652-8816-9F8AD95343F4}" type="pres">
      <dgm:prSet presAssocID="{ADB5711F-0DF7-4D35-AF7B-E2C1E5D047AF}" presName="hierRoot2" presStyleCnt="0">
        <dgm:presLayoutVars>
          <dgm:hierBranch val="init"/>
        </dgm:presLayoutVars>
      </dgm:prSet>
      <dgm:spPr/>
    </dgm:pt>
    <dgm:pt modelId="{C7B22788-7E0F-42BC-88B5-C9DD23506B46}" type="pres">
      <dgm:prSet presAssocID="{ADB5711F-0DF7-4D35-AF7B-E2C1E5D047AF}" presName="rootComposite" presStyleCnt="0"/>
      <dgm:spPr/>
    </dgm:pt>
    <dgm:pt modelId="{486CDF83-B5C2-406F-85A7-6246B7E3C73E}" type="pres">
      <dgm:prSet presAssocID="{ADB5711F-0DF7-4D35-AF7B-E2C1E5D047AF}" presName="rootText" presStyleLbl="node2" presStyleIdx="1" presStyleCnt="3" custScaleX="1414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36DDAE-FF2B-4131-BB48-7E6E6DB86081}" type="pres">
      <dgm:prSet presAssocID="{ADB5711F-0DF7-4D35-AF7B-E2C1E5D047AF}" presName="rootConnector" presStyleLbl="node2" presStyleIdx="1" presStyleCnt="3"/>
      <dgm:spPr/>
    </dgm:pt>
    <dgm:pt modelId="{CB8B5BF4-3869-49AC-9CA0-9B77BA5186B6}" type="pres">
      <dgm:prSet presAssocID="{ADB5711F-0DF7-4D35-AF7B-E2C1E5D047AF}" presName="hierChild4" presStyleCnt="0"/>
      <dgm:spPr/>
    </dgm:pt>
    <dgm:pt modelId="{032338D6-9136-4ED3-9F1B-5B609A8BAD97}" type="pres">
      <dgm:prSet presAssocID="{ADB5711F-0DF7-4D35-AF7B-E2C1E5D047AF}" presName="hierChild5" presStyleCnt="0"/>
      <dgm:spPr/>
    </dgm:pt>
    <dgm:pt modelId="{18C2FB40-4CD8-4DD4-9DE0-9C936EE5C622}" type="pres">
      <dgm:prSet presAssocID="{CFBDF9B0-7E4B-4FDD-B59F-465064074B13}" presName="Name37" presStyleLbl="parChTrans1D2" presStyleIdx="2" presStyleCnt="3"/>
      <dgm:spPr/>
    </dgm:pt>
    <dgm:pt modelId="{8C0EF0B6-88A2-49ED-9357-9312A2140ACD}" type="pres">
      <dgm:prSet presAssocID="{45419436-CD1D-42D4-A0CB-961EB34A8107}" presName="hierRoot2" presStyleCnt="0">
        <dgm:presLayoutVars>
          <dgm:hierBranch val="init"/>
        </dgm:presLayoutVars>
      </dgm:prSet>
      <dgm:spPr/>
    </dgm:pt>
    <dgm:pt modelId="{F33E6184-DFF5-4169-ADD6-B14FBE9F383E}" type="pres">
      <dgm:prSet presAssocID="{45419436-CD1D-42D4-A0CB-961EB34A8107}" presName="rootComposite" presStyleCnt="0"/>
      <dgm:spPr/>
    </dgm:pt>
    <dgm:pt modelId="{3ADDD723-BB07-4C6A-88D5-C9E9EED2E756}" type="pres">
      <dgm:prSet presAssocID="{45419436-CD1D-42D4-A0CB-961EB34A8107}" presName="rootText" presStyleLbl="node2" presStyleIdx="2" presStyleCnt="3" custScaleX="795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ECBF51-D763-4708-8380-566EBC2978E2}" type="pres">
      <dgm:prSet presAssocID="{45419436-CD1D-42D4-A0CB-961EB34A8107}" presName="rootConnector" presStyleLbl="node2" presStyleIdx="2" presStyleCnt="3"/>
      <dgm:spPr/>
    </dgm:pt>
    <dgm:pt modelId="{33E67C3E-845A-47CB-A5BE-B6A939A4C7A9}" type="pres">
      <dgm:prSet presAssocID="{45419436-CD1D-42D4-A0CB-961EB34A8107}" presName="hierChild4" presStyleCnt="0"/>
      <dgm:spPr/>
    </dgm:pt>
    <dgm:pt modelId="{7F46C019-0B30-40F9-9371-1D7CA46859DD}" type="pres">
      <dgm:prSet presAssocID="{45419436-CD1D-42D4-A0CB-961EB34A8107}" presName="hierChild5" presStyleCnt="0"/>
      <dgm:spPr/>
    </dgm:pt>
    <dgm:pt modelId="{32E0D8EA-D010-4FD3-938B-74720B5B44CE}" type="pres">
      <dgm:prSet presAssocID="{8F11EFAA-F250-4C48-95DA-AB6E8BBCA183}" presName="hierChild3" presStyleCnt="0"/>
      <dgm:spPr/>
    </dgm:pt>
  </dgm:ptLst>
  <dgm:cxnLst>
    <dgm:cxn modelId="{BFD32361-7F5B-475B-A841-1F02CA5D8DF4}" type="presOf" srcId="{CFBDF9B0-7E4B-4FDD-B59F-465064074B13}" destId="{18C2FB40-4CD8-4DD4-9DE0-9C936EE5C622}" srcOrd="0" destOrd="0" presId="urn:microsoft.com/office/officeart/2005/8/layout/orgChart1"/>
    <dgm:cxn modelId="{C385FBB5-07A4-416C-ACAF-DB37EEB87568}" srcId="{8F11EFAA-F250-4C48-95DA-AB6E8BBCA183}" destId="{45419436-CD1D-42D4-A0CB-961EB34A8107}" srcOrd="2" destOrd="0" parTransId="{CFBDF9B0-7E4B-4FDD-B59F-465064074B13}" sibTransId="{DDF2755C-6BD5-46A5-A666-32E74352333F}"/>
    <dgm:cxn modelId="{2A50836E-EDE7-4979-B7C7-2CCEE1D12AF8}" type="presOf" srcId="{C593B6A2-69D1-49DC-B759-30DE1AA49287}" destId="{735A3E47-3459-4FE1-8845-11FB186DDD50}" srcOrd="0" destOrd="0" presId="urn:microsoft.com/office/officeart/2005/8/layout/orgChart1"/>
    <dgm:cxn modelId="{0BD5B532-60D9-4AE6-8459-EAE5C76C5ABA}" type="presOf" srcId="{8F11EFAA-F250-4C48-95DA-AB6E8BBCA183}" destId="{E5AD2F5A-AADB-43FB-A3BA-ECD63FDA69F9}" srcOrd="0" destOrd="0" presId="urn:microsoft.com/office/officeart/2005/8/layout/orgChart1"/>
    <dgm:cxn modelId="{B8B1D75E-08E3-4192-92A1-D0E2918F2EDE}" type="presOf" srcId="{ADB5711F-0DF7-4D35-AF7B-E2C1E5D047AF}" destId="{486CDF83-B5C2-406F-85A7-6246B7E3C73E}" srcOrd="0" destOrd="0" presId="urn:microsoft.com/office/officeart/2005/8/layout/orgChart1"/>
    <dgm:cxn modelId="{2C28BD40-B3BD-401D-98B0-C8945F0E2B74}" srcId="{8F11EFAA-F250-4C48-95DA-AB6E8BBCA183}" destId="{ADB5711F-0DF7-4D35-AF7B-E2C1E5D047AF}" srcOrd="1" destOrd="0" parTransId="{C593B6A2-69D1-49DC-B759-30DE1AA49287}" sibTransId="{D8D837D6-C94D-4F76-B7EF-73B75B463E85}"/>
    <dgm:cxn modelId="{964DBFE4-5BA7-4FEF-9063-064E5B96995A}" type="presOf" srcId="{8F11EFAA-F250-4C48-95DA-AB6E8BBCA183}" destId="{42173747-4A91-4650-A19D-0D076CF88654}" srcOrd="1" destOrd="0" presId="urn:microsoft.com/office/officeart/2005/8/layout/orgChart1"/>
    <dgm:cxn modelId="{3B3BD6B4-4DA7-4903-8230-74EFABE04FAF}" srcId="{8F11EFAA-F250-4C48-95DA-AB6E8BBCA183}" destId="{5BA1B28D-CF83-4A22-B54E-20D3379D19C5}" srcOrd="0" destOrd="0" parTransId="{C99A4885-CA7F-4AD0-860D-4A74B368EB30}" sibTransId="{F796D863-6FD2-42E7-91DA-D40AAFD31D2F}"/>
    <dgm:cxn modelId="{CBA6DD91-65AF-4E06-B3F8-7D1866D08E8E}" type="presOf" srcId="{45419436-CD1D-42D4-A0CB-961EB34A8107}" destId="{3ADDD723-BB07-4C6A-88D5-C9E9EED2E756}" srcOrd="0" destOrd="0" presId="urn:microsoft.com/office/officeart/2005/8/layout/orgChart1"/>
    <dgm:cxn modelId="{9CC6DBDB-6BE1-477C-B0A7-03F6944339CB}" type="presOf" srcId="{5BA1B28D-CF83-4A22-B54E-20D3379D19C5}" destId="{46FFB7A5-9724-4A24-8489-A03B3A93F1C4}" srcOrd="0" destOrd="0" presId="urn:microsoft.com/office/officeart/2005/8/layout/orgChart1"/>
    <dgm:cxn modelId="{414DBAD1-9140-4244-BD04-D76B0CEC26D5}" type="presOf" srcId="{ADB5711F-0DF7-4D35-AF7B-E2C1E5D047AF}" destId="{AB36DDAE-FF2B-4131-BB48-7E6E6DB86081}" srcOrd="1" destOrd="0" presId="urn:microsoft.com/office/officeart/2005/8/layout/orgChart1"/>
    <dgm:cxn modelId="{4FC5C27D-0930-4BA9-9F8E-C6BFBB90FD54}" type="presOf" srcId="{C99A4885-CA7F-4AD0-860D-4A74B368EB30}" destId="{9B811E3E-6927-4425-B90E-C351292BCB6A}" srcOrd="0" destOrd="0" presId="urn:microsoft.com/office/officeart/2005/8/layout/orgChart1"/>
    <dgm:cxn modelId="{D8A5C8D9-9792-47E9-9CB1-B16C8D671F1B}" type="presOf" srcId="{5BA1B28D-CF83-4A22-B54E-20D3379D19C5}" destId="{AB298687-EEE1-4272-9793-A5039D013148}" srcOrd="1" destOrd="0" presId="urn:microsoft.com/office/officeart/2005/8/layout/orgChart1"/>
    <dgm:cxn modelId="{CB2B3EE6-D68B-44D7-857E-C0A321062315}" type="presOf" srcId="{B1D79F69-02B4-4F31-A6FE-E627AB1D7410}" destId="{AFEE7DFE-E4B6-4B8E-BA3A-FA67F3B3A1B6}" srcOrd="0" destOrd="0" presId="urn:microsoft.com/office/officeart/2005/8/layout/orgChart1"/>
    <dgm:cxn modelId="{64BDE6C4-754F-4DB3-A229-69C868AC3F25}" srcId="{B1D79F69-02B4-4F31-A6FE-E627AB1D7410}" destId="{8F11EFAA-F250-4C48-95DA-AB6E8BBCA183}" srcOrd="0" destOrd="0" parTransId="{29A43D5D-BA52-4737-A64C-8FF7FEE242AE}" sibTransId="{1E295470-484C-40A7-A296-58E305DDC51B}"/>
    <dgm:cxn modelId="{E783F18F-1F27-46ED-9E00-D9E264C4DF52}" type="presOf" srcId="{45419436-CD1D-42D4-A0CB-961EB34A8107}" destId="{A7ECBF51-D763-4708-8380-566EBC2978E2}" srcOrd="1" destOrd="0" presId="urn:microsoft.com/office/officeart/2005/8/layout/orgChart1"/>
    <dgm:cxn modelId="{D2BCB136-0219-4CB1-BEA1-CC26B19E915C}" type="presParOf" srcId="{AFEE7DFE-E4B6-4B8E-BA3A-FA67F3B3A1B6}" destId="{F12599C2-969F-432A-B9E7-5C4353AA9B4C}" srcOrd="0" destOrd="0" presId="urn:microsoft.com/office/officeart/2005/8/layout/orgChart1"/>
    <dgm:cxn modelId="{9DE6052E-58C7-446C-B99B-380E48DD2AD9}" type="presParOf" srcId="{F12599C2-969F-432A-B9E7-5C4353AA9B4C}" destId="{448E7C14-B314-46FD-83C0-9567E689A14F}" srcOrd="0" destOrd="0" presId="urn:microsoft.com/office/officeart/2005/8/layout/orgChart1"/>
    <dgm:cxn modelId="{63A634FB-6828-4EB1-BA55-3A616B295698}" type="presParOf" srcId="{448E7C14-B314-46FD-83C0-9567E689A14F}" destId="{E5AD2F5A-AADB-43FB-A3BA-ECD63FDA69F9}" srcOrd="0" destOrd="0" presId="urn:microsoft.com/office/officeart/2005/8/layout/orgChart1"/>
    <dgm:cxn modelId="{6DD96687-F9D2-44FB-8718-7959590F1E57}" type="presParOf" srcId="{448E7C14-B314-46FD-83C0-9567E689A14F}" destId="{42173747-4A91-4650-A19D-0D076CF88654}" srcOrd="1" destOrd="0" presId="urn:microsoft.com/office/officeart/2005/8/layout/orgChart1"/>
    <dgm:cxn modelId="{82BD4289-D542-4B9D-AB48-7BE1DB9AF6DF}" type="presParOf" srcId="{F12599C2-969F-432A-B9E7-5C4353AA9B4C}" destId="{08D76A91-5C8A-44DD-BBBF-04E1445B0E62}" srcOrd="1" destOrd="0" presId="urn:microsoft.com/office/officeart/2005/8/layout/orgChart1"/>
    <dgm:cxn modelId="{E29A1A61-2917-42FD-8263-9199313CE448}" type="presParOf" srcId="{08D76A91-5C8A-44DD-BBBF-04E1445B0E62}" destId="{9B811E3E-6927-4425-B90E-C351292BCB6A}" srcOrd="0" destOrd="0" presId="urn:microsoft.com/office/officeart/2005/8/layout/orgChart1"/>
    <dgm:cxn modelId="{77CBA295-F895-4599-8629-97BF0BD4FC05}" type="presParOf" srcId="{08D76A91-5C8A-44DD-BBBF-04E1445B0E62}" destId="{6ADE0421-504F-4DFD-B934-70BEF7307361}" srcOrd="1" destOrd="0" presId="urn:microsoft.com/office/officeart/2005/8/layout/orgChart1"/>
    <dgm:cxn modelId="{744EE950-6C1A-4CEC-88DD-820501D53219}" type="presParOf" srcId="{6ADE0421-504F-4DFD-B934-70BEF7307361}" destId="{08C067E4-2545-4EBD-9FB0-38CFA36DBCA5}" srcOrd="0" destOrd="0" presId="urn:microsoft.com/office/officeart/2005/8/layout/orgChart1"/>
    <dgm:cxn modelId="{D9011313-E6C1-45E0-9E3E-5BF39126C12F}" type="presParOf" srcId="{08C067E4-2545-4EBD-9FB0-38CFA36DBCA5}" destId="{46FFB7A5-9724-4A24-8489-A03B3A93F1C4}" srcOrd="0" destOrd="0" presId="urn:microsoft.com/office/officeart/2005/8/layout/orgChart1"/>
    <dgm:cxn modelId="{D69871C1-C1D7-473F-90B4-A48BE44976CD}" type="presParOf" srcId="{08C067E4-2545-4EBD-9FB0-38CFA36DBCA5}" destId="{AB298687-EEE1-4272-9793-A5039D013148}" srcOrd="1" destOrd="0" presId="urn:microsoft.com/office/officeart/2005/8/layout/orgChart1"/>
    <dgm:cxn modelId="{2157A676-64CD-4C73-A061-A59173581545}" type="presParOf" srcId="{6ADE0421-504F-4DFD-B934-70BEF7307361}" destId="{9C582334-1369-4819-A947-61A1EC0520BB}" srcOrd="1" destOrd="0" presId="urn:microsoft.com/office/officeart/2005/8/layout/orgChart1"/>
    <dgm:cxn modelId="{0C5F114C-C8CE-4D2B-A735-D13504011799}" type="presParOf" srcId="{6ADE0421-504F-4DFD-B934-70BEF7307361}" destId="{7B844118-9D78-40B6-9C97-8F80A39682AE}" srcOrd="2" destOrd="0" presId="urn:microsoft.com/office/officeart/2005/8/layout/orgChart1"/>
    <dgm:cxn modelId="{7524BB71-3491-495C-8C7C-B06838D8E4FA}" type="presParOf" srcId="{08D76A91-5C8A-44DD-BBBF-04E1445B0E62}" destId="{735A3E47-3459-4FE1-8845-11FB186DDD50}" srcOrd="2" destOrd="0" presId="urn:microsoft.com/office/officeart/2005/8/layout/orgChart1"/>
    <dgm:cxn modelId="{14D6364F-8C45-4FF2-8871-01619292634A}" type="presParOf" srcId="{08D76A91-5C8A-44DD-BBBF-04E1445B0E62}" destId="{2F8A52F3-20C2-4652-8816-9F8AD95343F4}" srcOrd="3" destOrd="0" presId="urn:microsoft.com/office/officeart/2005/8/layout/orgChart1"/>
    <dgm:cxn modelId="{BED64699-E801-483B-9ADE-400A7DE87F89}" type="presParOf" srcId="{2F8A52F3-20C2-4652-8816-9F8AD95343F4}" destId="{C7B22788-7E0F-42BC-88B5-C9DD23506B46}" srcOrd="0" destOrd="0" presId="urn:microsoft.com/office/officeart/2005/8/layout/orgChart1"/>
    <dgm:cxn modelId="{BCBAA4EB-0B41-4A16-8973-5E702AEF365F}" type="presParOf" srcId="{C7B22788-7E0F-42BC-88B5-C9DD23506B46}" destId="{486CDF83-B5C2-406F-85A7-6246B7E3C73E}" srcOrd="0" destOrd="0" presId="urn:microsoft.com/office/officeart/2005/8/layout/orgChart1"/>
    <dgm:cxn modelId="{0C9FEA32-6BDF-490E-8054-75BE71E8CDCD}" type="presParOf" srcId="{C7B22788-7E0F-42BC-88B5-C9DD23506B46}" destId="{AB36DDAE-FF2B-4131-BB48-7E6E6DB86081}" srcOrd="1" destOrd="0" presId="urn:microsoft.com/office/officeart/2005/8/layout/orgChart1"/>
    <dgm:cxn modelId="{7CD2D029-2D1A-4C4D-856F-1FC0C45C23DC}" type="presParOf" srcId="{2F8A52F3-20C2-4652-8816-9F8AD95343F4}" destId="{CB8B5BF4-3869-49AC-9CA0-9B77BA5186B6}" srcOrd="1" destOrd="0" presId="urn:microsoft.com/office/officeart/2005/8/layout/orgChart1"/>
    <dgm:cxn modelId="{DFFD6C34-7D89-4FE4-8CE0-847ACB12CCB7}" type="presParOf" srcId="{2F8A52F3-20C2-4652-8816-9F8AD95343F4}" destId="{032338D6-9136-4ED3-9F1B-5B609A8BAD97}" srcOrd="2" destOrd="0" presId="urn:microsoft.com/office/officeart/2005/8/layout/orgChart1"/>
    <dgm:cxn modelId="{CBDB34E1-EFC7-4096-A8D6-13123DD0F73E}" type="presParOf" srcId="{08D76A91-5C8A-44DD-BBBF-04E1445B0E62}" destId="{18C2FB40-4CD8-4DD4-9DE0-9C936EE5C622}" srcOrd="4" destOrd="0" presId="urn:microsoft.com/office/officeart/2005/8/layout/orgChart1"/>
    <dgm:cxn modelId="{CEEB0113-202E-47C1-9E6E-0B396070C942}" type="presParOf" srcId="{08D76A91-5C8A-44DD-BBBF-04E1445B0E62}" destId="{8C0EF0B6-88A2-49ED-9357-9312A2140ACD}" srcOrd="5" destOrd="0" presId="urn:microsoft.com/office/officeart/2005/8/layout/orgChart1"/>
    <dgm:cxn modelId="{F9E5A7A3-DD26-4014-8FA9-6DBB9F0B048C}" type="presParOf" srcId="{8C0EF0B6-88A2-49ED-9357-9312A2140ACD}" destId="{F33E6184-DFF5-4169-ADD6-B14FBE9F383E}" srcOrd="0" destOrd="0" presId="urn:microsoft.com/office/officeart/2005/8/layout/orgChart1"/>
    <dgm:cxn modelId="{609B2A61-254D-4F1A-B0FC-66C6F672C0E9}" type="presParOf" srcId="{F33E6184-DFF5-4169-ADD6-B14FBE9F383E}" destId="{3ADDD723-BB07-4C6A-88D5-C9E9EED2E756}" srcOrd="0" destOrd="0" presId="urn:microsoft.com/office/officeart/2005/8/layout/orgChart1"/>
    <dgm:cxn modelId="{CF43EA97-30D2-4AF4-9DDD-F60430843074}" type="presParOf" srcId="{F33E6184-DFF5-4169-ADD6-B14FBE9F383E}" destId="{A7ECBF51-D763-4708-8380-566EBC2978E2}" srcOrd="1" destOrd="0" presId="urn:microsoft.com/office/officeart/2005/8/layout/orgChart1"/>
    <dgm:cxn modelId="{F5BCBA07-4490-4E24-A4DC-0E1B63904EB9}" type="presParOf" srcId="{8C0EF0B6-88A2-49ED-9357-9312A2140ACD}" destId="{33E67C3E-845A-47CB-A5BE-B6A939A4C7A9}" srcOrd="1" destOrd="0" presId="urn:microsoft.com/office/officeart/2005/8/layout/orgChart1"/>
    <dgm:cxn modelId="{A8AD4B21-3206-40D4-847C-E222D7119766}" type="presParOf" srcId="{8C0EF0B6-88A2-49ED-9357-9312A2140ACD}" destId="{7F46C019-0B30-40F9-9371-1D7CA46859DD}" srcOrd="2" destOrd="0" presId="urn:microsoft.com/office/officeart/2005/8/layout/orgChart1"/>
    <dgm:cxn modelId="{2DC10482-ABBA-4BA9-AD3F-DBB6C3035ED4}" type="presParOf" srcId="{F12599C2-969F-432A-B9E7-5C4353AA9B4C}" destId="{32E0D8EA-D010-4FD3-938B-74720B5B44CE}" srcOrd="2" destOrd="0" presId="urn:microsoft.com/office/officeart/2005/8/layout/orgChar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1D79F69-02B4-4F31-A6FE-E627AB1D7410}" type="doc">
      <dgm:prSet loTypeId="urn:microsoft.com/office/officeart/2005/8/layout/hierarchy2" loCatId="hierarchy" qsTypeId="urn:microsoft.com/office/officeart/2005/8/quickstyle/simple2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8F11EFAA-F250-4C48-95DA-AB6E8BBCA183}">
      <dgm:prSet custT="1"/>
      <dgm:spPr/>
      <dgm:t>
        <a:bodyPr/>
        <a:lstStyle/>
        <a:p>
          <a:pPr rtl="0"/>
          <a:r>
            <a: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Формы для отливок</a:t>
          </a:r>
          <a:endParaRPr lang="ru-RU" sz="36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9A43D5D-BA52-4737-A64C-8FF7FEE242AE}" type="parTrans" cxnId="{64BDE6C4-754F-4DB3-A229-69C868AC3F25}">
      <dgm:prSet/>
      <dgm:spPr/>
      <dgm:t>
        <a:bodyPr/>
        <a:lstStyle/>
        <a:p>
          <a:endParaRPr lang="ru-RU"/>
        </a:p>
      </dgm:t>
    </dgm:pt>
    <dgm:pt modelId="{1E295470-484C-40A7-A296-58E305DDC51B}" type="sibTrans" cxnId="{64BDE6C4-754F-4DB3-A229-69C868AC3F25}">
      <dgm:prSet/>
      <dgm:spPr/>
      <dgm:t>
        <a:bodyPr/>
        <a:lstStyle/>
        <a:p>
          <a:endParaRPr lang="ru-RU"/>
        </a:p>
      </dgm:t>
    </dgm:pt>
    <dgm:pt modelId="{5BA1B28D-CF83-4A22-B54E-20D3379D19C5}">
      <dgm:prSet custT="1"/>
      <dgm:spPr/>
      <dgm:t>
        <a:bodyPr/>
        <a:lstStyle/>
        <a:p>
          <a:r>
            <a: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разовые</a:t>
          </a:r>
          <a:r>
            <a: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(служат один раз, сразу разрушаются при выбивке отливки из формы)</a:t>
          </a:r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99A4885-CA7F-4AD0-860D-4A74B368EB30}" type="parTrans" cxnId="{3B3BD6B4-4DA7-4903-8230-74EFABE04FAF}">
      <dgm:prSet/>
      <dgm:spPr/>
      <dgm:t>
        <a:bodyPr/>
        <a:lstStyle/>
        <a:p>
          <a:endParaRPr lang="ru-RU"/>
        </a:p>
      </dgm:t>
    </dgm:pt>
    <dgm:pt modelId="{F796D863-6FD2-42E7-91DA-D40AAFD31D2F}" type="sibTrans" cxnId="{3B3BD6B4-4DA7-4903-8230-74EFABE04FAF}">
      <dgm:prSet/>
      <dgm:spPr/>
      <dgm:t>
        <a:bodyPr/>
        <a:lstStyle/>
        <a:p>
          <a:endParaRPr lang="ru-RU"/>
        </a:p>
      </dgm:t>
    </dgm:pt>
    <dgm:pt modelId="{ADB5711F-0DF7-4D35-AF7B-E2C1E5D047AF}">
      <dgm:prSet custT="1"/>
      <dgm:spPr/>
      <dgm:t>
        <a:bodyPr/>
        <a:lstStyle/>
        <a:p>
          <a:r>
            <a: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полупостоянные </a:t>
          </a:r>
          <a:r>
            <a: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(позволяют получить несколько отливок)</a:t>
          </a:r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593B6A2-69D1-49DC-B759-30DE1AA49287}" type="parTrans" cxnId="{2C28BD40-B3BD-401D-98B0-C8945F0E2B74}">
      <dgm:prSet/>
      <dgm:spPr/>
      <dgm:t>
        <a:bodyPr/>
        <a:lstStyle/>
        <a:p>
          <a:endParaRPr lang="ru-RU"/>
        </a:p>
      </dgm:t>
    </dgm:pt>
    <dgm:pt modelId="{D8D837D6-C94D-4F76-B7EF-73B75B463E85}" type="sibTrans" cxnId="{2C28BD40-B3BD-401D-98B0-C8945F0E2B74}">
      <dgm:prSet/>
      <dgm:spPr/>
      <dgm:t>
        <a:bodyPr/>
        <a:lstStyle/>
        <a:p>
          <a:endParaRPr lang="ru-RU"/>
        </a:p>
      </dgm:t>
    </dgm:pt>
    <dgm:pt modelId="{45419436-CD1D-42D4-A0CB-961EB34A8107}">
      <dgm:prSet custT="1"/>
      <dgm:spPr/>
      <dgm:t>
        <a:bodyPr/>
        <a:lstStyle/>
        <a:p>
          <a:r>
            <a: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постоянные</a:t>
          </a:r>
          <a:r>
            <a: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 ( от нескольких десятков до сотен тысяч отливок)</a:t>
          </a:r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FBDF9B0-7E4B-4FDD-B59F-465064074B13}" type="parTrans" cxnId="{C385FBB5-07A4-416C-ACAF-DB37EEB87568}">
      <dgm:prSet/>
      <dgm:spPr/>
      <dgm:t>
        <a:bodyPr/>
        <a:lstStyle/>
        <a:p>
          <a:endParaRPr lang="ru-RU"/>
        </a:p>
      </dgm:t>
    </dgm:pt>
    <dgm:pt modelId="{DDF2755C-6BD5-46A5-A666-32E74352333F}" type="sibTrans" cxnId="{C385FBB5-07A4-416C-ACAF-DB37EEB87568}">
      <dgm:prSet/>
      <dgm:spPr/>
      <dgm:t>
        <a:bodyPr/>
        <a:lstStyle/>
        <a:p>
          <a:endParaRPr lang="ru-RU"/>
        </a:p>
      </dgm:t>
    </dgm:pt>
    <dgm:pt modelId="{303F9BDB-A33E-479A-BAAA-8F3B0BC016D6}" type="pres">
      <dgm:prSet presAssocID="{B1D79F69-02B4-4F31-A6FE-E627AB1D741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29266EF-820D-460E-829A-26D71A239B09}" type="pres">
      <dgm:prSet presAssocID="{8F11EFAA-F250-4C48-95DA-AB6E8BBCA183}" presName="root1" presStyleCnt="0"/>
      <dgm:spPr/>
    </dgm:pt>
    <dgm:pt modelId="{F96847E2-7D11-4B44-AE91-0CEA48E7626A}" type="pres">
      <dgm:prSet presAssocID="{8F11EFAA-F250-4C48-95DA-AB6E8BBCA183}" presName="LevelOneTextNode" presStyleLbl="node0" presStyleIdx="0" presStyleCnt="1">
        <dgm:presLayoutVars>
          <dgm:chPref val="3"/>
        </dgm:presLayoutVars>
      </dgm:prSet>
      <dgm:spPr/>
    </dgm:pt>
    <dgm:pt modelId="{43E0A5F3-5DF2-4816-8E7E-1E8D8CE8E40A}" type="pres">
      <dgm:prSet presAssocID="{8F11EFAA-F250-4C48-95DA-AB6E8BBCA183}" presName="level2hierChild" presStyleCnt="0"/>
      <dgm:spPr/>
    </dgm:pt>
    <dgm:pt modelId="{642D1F95-56D2-4950-9C22-2D39A84EFE61}" type="pres">
      <dgm:prSet presAssocID="{C99A4885-CA7F-4AD0-860D-4A74B368EB30}" presName="conn2-1" presStyleLbl="parChTrans1D2" presStyleIdx="0" presStyleCnt="3"/>
      <dgm:spPr/>
    </dgm:pt>
    <dgm:pt modelId="{2624D418-9520-4469-A403-8E6EC140324D}" type="pres">
      <dgm:prSet presAssocID="{C99A4885-CA7F-4AD0-860D-4A74B368EB30}" presName="connTx" presStyleLbl="parChTrans1D2" presStyleIdx="0" presStyleCnt="3"/>
      <dgm:spPr/>
    </dgm:pt>
    <dgm:pt modelId="{FFF846B3-CC14-4F22-A99F-294CACE8D513}" type="pres">
      <dgm:prSet presAssocID="{5BA1B28D-CF83-4A22-B54E-20D3379D19C5}" presName="root2" presStyleCnt="0"/>
      <dgm:spPr/>
    </dgm:pt>
    <dgm:pt modelId="{DD0B2D63-8A91-408C-B48B-3B8BE3708C79}" type="pres">
      <dgm:prSet presAssocID="{5BA1B28D-CF83-4A22-B54E-20D3379D19C5}" presName="LevelTwoTextNode" presStyleLbl="node2" presStyleIdx="0" presStyleCnt="3" custScaleX="1358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827D7B-20BF-4115-82F1-70FD318E38B9}" type="pres">
      <dgm:prSet presAssocID="{5BA1B28D-CF83-4A22-B54E-20D3379D19C5}" presName="level3hierChild" presStyleCnt="0"/>
      <dgm:spPr/>
    </dgm:pt>
    <dgm:pt modelId="{383A29DA-6F54-4EC9-8E6E-7FB5082ECB2D}" type="pres">
      <dgm:prSet presAssocID="{C593B6A2-69D1-49DC-B759-30DE1AA49287}" presName="conn2-1" presStyleLbl="parChTrans1D2" presStyleIdx="1" presStyleCnt="3"/>
      <dgm:spPr/>
    </dgm:pt>
    <dgm:pt modelId="{F4B10D04-EDE3-4C05-BF83-318906D3362F}" type="pres">
      <dgm:prSet presAssocID="{C593B6A2-69D1-49DC-B759-30DE1AA49287}" presName="connTx" presStyleLbl="parChTrans1D2" presStyleIdx="1" presStyleCnt="3"/>
      <dgm:spPr/>
    </dgm:pt>
    <dgm:pt modelId="{FA3719EB-8E0C-499A-AFA6-8D2AEB47EB7C}" type="pres">
      <dgm:prSet presAssocID="{ADB5711F-0DF7-4D35-AF7B-E2C1E5D047AF}" presName="root2" presStyleCnt="0"/>
      <dgm:spPr/>
    </dgm:pt>
    <dgm:pt modelId="{7DDE8E2E-A6A5-4931-921C-7B6338C9EC74}" type="pres">
      <dgm:prSet presAssocID="{ADB5711F-0DF7-4D35-AF7B-E2C1E5D047AF}" presName="LevelTwoTextNode" presStyleLbl="node2" presStyleIdx="1" presStyleCnt="3" custScaleX="1369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C279FA-BF2F-444D-8858-1C90CE6CEF87}" type="pres">
      <dgm:prSet presAssocID="{ADB5711F-0DF7-4D35-AF7B-E2C1E5D047AF}" presName="level3hierChild" presStyleCnt="0"/>
      <dgm:spPr/>
    </dgm:pt>
    <dgm:pt modelId="{72804A07-1373-44D5-BFBE-DEB0745AA823}" type="pres">
      <dgm:prSet presAssocID="{CFBDF9B0-7E4B-4FDD-B59F-465064074B13}" presName="conn2-1" presStyleLbl="parChTrans1D2" presStyleIdx="2" presStyleCnt="3"/>
      <dgm:spPr/>
    </dgm:pt>
    <dgm:pt modelId="{912F7ED9-455A-4AF0-9469-FEA1E9226E1E}" type="pres">
      <dgm:prSet presAssocID="{CFBDF9B0-7E4B-4FDD-B59F-465064074B13}" presName="connTx" presStyleLbl="parChTrans1D2" presStyleIdx="2" presStyleCnt="3"/>
      <dgm:spPr/>
    </dgm:pt>
    <dgm:pt modelId="{E940396E-E0E0-42E1-8061-3CD7D9AB3F87}" type="pres">
      <dgm:prSet presAssocID="{45419436-CD1D-42D4-A0CB-961EB34A8107}" presName="root2" presStyleCnt="0"/>
      <dgm:spPr/>
    </dgm:pt>
    <dgm:pt modelId="{B6639137-2929-4243-8950-7C751F28871C}" type="pres">
      <dgm:prSet presAssocID="{45419436-CD1D-42D4-A0CB-961EB34A8107}" presName="LevelTwoTextNode" presStyleLbl="node2" presStyleIdx="2" presStyleCnt="3" custScaleX="1373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19199FB-89AA-4D09-8E9C-66719A73F034}" type="pres">
      <dgm:prSet presAssocID="{45419436-CD1D-42D4-A0CB-961EB34A8107}" presName="level3hierChild" presStyleCnt="0"/>
      <dgm:spPr/>
    </dgm:pt>
  </dgm:ptLst>
  <dgm:cxnLst>
    <dgm:cxn modelId="{2C28BD40-B3BD-401D-98B0-C8945F0E2B74}" srcId="{8F11EFAA-F250-4C48-95DA-AB6E8BBCA183}" destId="{ADB5711F-0DF7-4D35-AF7B-E2C1E5D047AF}" srcOrd="1" destOrd="0" parTransId="{C593B6A2-69D1-49DC-B759-30DE1AA49287}" sibTransId="{D8D837D6-C94D-4F76-B7EF-73B75B463E85}"/>
    <dgm:cxn modelId="{99584AC9-3F8B-4A7A-9D6B-7BAC2B5D1A3C}" type="presOf" srcId="{C593B6A2-69D1-49DC-B759-30DE1AA49287}" destId="{383A29DA-6F54-4EC9-8E6E-7FB5082ECB2D}" srcOrd="0" destOrd="0" presId="urn:microsoft.com/office/officeart/2005/8/layout/hierarchy2"/>
    <dgm:cxn modelId="{A5ED995D-68A0-484F-ACD7-8B5547374013}" type="presOf" srcId="{C593B6A2-69D1-49DC-B759-30DE1AA49287}" destId="{F4B10D04-EDE3-4C05-BF83-318906D3362F}" srcOrd="1" destOrd="0" presId="urn:microsoft.com/office/officeart/2005/8/layout/hierarchy2"/>
    <dgm:cxn modelId="{C66B99E6-CDE9-471A-B2CA-96031F7B61CC}" type="presOf" srcId="{5BA1B28D-CF83-4A22-B54E-20D3379D19C5}" destId="{DD0B2D63-8A91-408C-B48B-3B8BE3708C79}" srcOrd="0" destOrd="0" presId="urn:microsoft.com/office/officeart/2005/8/layout/hierarchy2"/>
    <dgm:cxn modelId="{ED92531B-C37D-41C1-B41A-F668039DB4D6}" type="presOf" srcId="{ADB5711F-0DF7-4D35-AF7B-E2C1E5D047AF}" destId="{7DDE8E2E-A6A5-4931-921C-7B6338C9EC74}" srcOrd="0" destOrd="0" presId="urn:microsoft.com/office/officeart/2005/8/layout/hierarchy2"/>
    <dgm:cxn modelId="{C385FBB5-07A4-416C-ACAF-DB37EEB87568}" srcId="{8F11EFAA-F250-4C48-95DA-AB6E8BBCA183}" destId="{45419436-CD1D-42D4-A0CB-961EB34A8107}" srcOrd="2" destOrd="0" parTransId="{CFBDF9B0-7E4B-4FDD-B59F-465064074B13}" sibTransId="{DDF2755C-6BD5-46A5-A666-32E74352333F}"/>
    <dgm:cxn modelId="{64BDE6C4-754F-4DB3-A229-69C868AC3F25}" srcId="{B1D79F69-02B4-4F31-A6FE-E627AB1D7410}" destId="{8F11EFAA-F250-4C48-95DA-AB6E8BBCA183}" srcOrd="0" destOrd="0" parTransId="{29A43D5D-BA52-4737-A64C-8FF7FEE242AE}" sibTransId="{1E295470-484C-40A7-A296-58E305DDC51B}"/>
    <dgm:cxn modelId="{5F126D7F-2A91-498F-B85E-64AB3CDA2AD6}" type="presOf" srcId="{45419436-CD1D-42D4-A0CB-961EB34A8107}" destId="{B6639137-2929-4243-8950-7C751F28871C}" srcOrd="0" destOrd="0" presId="urn:microsoft.com/office/officeart/2005/8/layout/hierarchy2"/>
    <dgm:cxn modelId="{72943A3A-CC79-4F21-879B-CCD09D37D877}" type="presOf" srcId="{8F11EFAA-F250-4C48-95DA-AB6E8BBCA183}" destId="{F96847E2-7D11-4B44-AE91-0CEA48E7626A}" srcOrd="0" destOrd="0" presId="urn:microsoft.com/office/officeart/2005/8/layout/hierarchy2"/>
    <dgm:cxn modelId="{F2D5953A-F352-40A7-97F8-847FA165C7F0}" type="presOf" srcId="{B1D79F69-02B4-4F31-A6FE-E627AB1D7410}" destId="{303F9BDB-A33E-479A-BAAA-8F3B0BC016D6}" srcOrd="0" destOrd="0" presId="urn:microsoft.com/office/officeart/2005/8/layout/hierarchy2"/>
    <dgm:cxn modelId="{4CC401D0-9053-4FE9-AF91-9E729C2AB4BF}" type="presOf" srcId="{CFBDF9B0-7E4B-4FDD-B59F-465064074B13}" destId="{72804A07-1373-44D5-BFBE-DEB0745AA823}" srcOrd="0" destOrd="0" presId="urn:microsoft.com/office/officeart/2005/8/layout/hierarchy2"/>
    <dgm:cxn modelId="{3B3BD6B4-4DA7-4903-8230-74EFABE04FAF}" srcId="{8F11EFAA-F250-4C48-95DA-AB6E8BBCA183}" destId="{5BA1B28D-CF83-4A22-B54E-20D3379D19C5}" srcOrd="0" destOrd="0" parTransId="{C99A4885-CA7F-4AD0-860D-4A74B368EB30}" sibTransId="{F796D863-6FD2-42E7-91DA-D40AAFD31D2F}"/>
    <dgm:cxn modelId="{567E8BC3-9ECC-4CA5-8B5E-86B08F6A5E5A}" type="presOf" srcId="{C99A4885-CA7F-4AD0-860D-4A74B368EB30}" destId="{642D1F95-56D2-4950-9C22-2D39A84EFE61}" srcOrd="0" destOrd="0" presId="urn:microsoft.com/office/officeart/2005/8/layout/hierarchy2"/>
    <dgm:cxn modelId="{FA4BF0A9-7F37-46CE-9534-D9A4045FE2D9}" type="presOf" srcId="{C99A4885-CA7F-4AD0-860D-4A74B368EB30}" destId="{2624D418-9520-4469-A403-8E6EC140324D}" srcOrd="1" destOrd="0" presId="urn:microsoft.com/office/officeart/2005/8/layout/hierarchy2"/>
    <dgm:cxn modelId="{61641BAB-AA4C-453E-B42A-CD3F85EF6588}" type="presOf" srcId="{CFBDF9B0-7E4B-4FDD-B59F-465064074B13}" destId="{912F7ED9-455A-4AF0-9469-FEA1E9226E1E}" srcOrd="1" destOrd="0" presId="urn:microsoft.com/office/officeart/2005/8/layout/hierarchy2"/>
    <dgm:cxn modelId="{BBA22BAA-4865-4AD9-A7FC-B44501B6E693}" type="presParOf" srcId="{303F9BDB-A33E-479A-BAAA-8F3B0BC016D6}" destId="{B29266EF-820D-460E-829A-26D71A239B09}" srcOrd="0" destOrd="0" presId="urn:microsoft.com/office/officeart/2005/8/layout/hierarchy2"/>
    <dgm:cxn modelId="{82876515-5AED-466C-8327-D6C1654E55B8}" type="presParOf" srcId="{B29266EF-820D-460E-829A-26D71A239B09}" destId="{F96847E2-7D11-4B44-AE91-0CEA48E7626A}" srcOrd="0" destOrd="0" presId="urn:microsoft.com/office/officeart/2005/8/layout/hierarchy2"/>
    <dgm:cxn modelId="{5954F40D-D513-49AD-9047-7CB3A9A28E02}" type="presParOf" srcId="{B29266EF-820D-460E-829A-26D71A239B09}" destId="{43E0A5F3-5DF2-4816-8E7E-1E8D8CE8E40A}" srcOrd="1" destOrd="0" presId="urn:microsoft.com/office/officeart/2005/8/layout/hierarchy2"/>
    <dgm:cxn modelId="{6A365521-E133-4616-B8C5-495C0D02C3FB}" type="presParOf" srcId="{43E0A5F3-5DF2-4816-8E7E-1E8D8CE8E40A}" destId="{642D1F95-56D2-4950-9C22-2D39A84EFE61}" srcOrd="0" destOrd="0" presId="urn:microsoft.com/office/officeart/2005/8/layout/hierarchy2"/>
    <dgm:cxn modelId="{025CF7C9-4F90-4AEE-B7B4-74C4E8A5A0E3}" type="presParOf" srcId="{642D1F95-56D2-4950-9C22-2D39A84EFE61}" destId="{2624D418-9520-4469-A403-8E6EC140324D}" srcOrd="0" destOrd="0" presId="urn:microsoft.com/office/officeart/2005/8/layout/hierarchy2"/>
    <dgm:cxn modelId="{83E35DA5-6FAC-4B1E-B069-15E9AA88E0FE}" type="presParOf" srcId="{43E0A5F3-5DF2-4816-8E7E-1E8D8CE8E40A}" destId="{FFF846B3-CC14-4F22-A99F-294CACE8D513}" srcOrd="1" destOrd="0" presId="urn:microsoft.com/office/officeart/2005/8/layout/hierarchy2"/>
    <dgm:cxn modelId="{AEA6715A-8B60-4F47-9F4F-FAE50F40F563}" type="presParOf" srcId="{FFF846B3-CC14-4F22-A99F-294CACE8D513}" destId="{DD0B2D63-8A91-408C-B48B-3B8BE3708C79}" srcOrd="0" destOrd="0" presId="urn:microsoft.com/office/officeart/2005/8/layout/hierarchy2"/>
    <dgm:cxn modelId="{86E7E879-5B08-40CB-A5BF-9CC63EEDC925}" type="presParOf" srcId="{FFF846B3-CC14-4F22-A99F-294CACE8D513}" destId="{74827D7B-20BF-4115-82F1-70FD318E38B9}" srcOrd="1" destOrd="0" presId="urn:microsoft.com/office/officeart/2005/8/layout/hierarchy2"/>
    <dgm:cxn modelId="{739C11AD-C392-4082-8DEB-98E7989503ED}" type="presParOf" srcId="{43E0A5F3-5DF2-4816-8E7E-1E8D8CE8E40A}" destId="{383A29DA-6F54-4EC9-8E6E-7FB5082ECB2D}" srcOrd="2" destOrd="0" presId="urn:microsoft.com/office/officeart/2005/8/layout/hierarchy2"/>
    <dgm:cxn modelId="{19FE369F-5BFB-4FA0-990A-348F2FE8E2EA}" type="presParOf" srcId="{383A29DA-6F54-4EC9-8E6E-7FB5082ECB2D}" destId="{F4B10D04-EDE3-4C05-BF83-318906D3362F}" srcOrd="0" destOrd="0" presId="urn:microsoft.com/office/officeart/2005/8/layout/hierarchy2"/>
    <dgm:cxn modelId="{345653A3-8437-44FA-8083-5198F2F22CDD}" type="presParOf" srcId="{43E0A5F3-5DF2-4816-8E7E-1E8D8CE8E40A}" destId="{FA3719EB-8E0C-499A-AFA6-8D2AEB47EB7C}" srcOrd="3" destOrd="0" presId="urn:microsoft.com/office/officeart/2005/8/layout/hierarchy2"/>
    <dgm:cxn modelId="{249B771D-527F-47E9-B001-13354448610E}" type="presParOf" srcId="{FA3719EB-8E0C-499A-AFA6-8D2AEB47EB7C}" destId="{7DDE8E2E-A6A5-4931-921C-7B6338C9EC74}" srcOrd="0" destOrd="0" presId="urn:microsoft.com/office/officeart/2005/8/layout/hierarchy2"/>
    <dgm:cxn modelId="{394BAE2E-6A87-4CB2-A1BC-48C1FC3B63AE}" type="presParOf" srcId="{FA3719EB-8E0C-499A-AFA6-8D2AEB47EB7C}" destId="{53C279FA-BF2F-444D-8858-1C90CE6CEF87}" srcOrd="1" destOrd="0" presId="urn:microsoft.com/office/officeart/2005/8/layout/hierarchy2"/>
    <dgm:cxn modelId="{44EF7493-258F-4445-8651-662A57C1A5B9}" type="presParOf" srcId="{43E0A5F3-5DF2-4816-8E7E-1E8D8CE8E40A}" destId="{72804A07-1373-44D5-BFBE-DEB0745AA823}" srcOrd="4" destOrd="0" presId="urn:microsoft.com/office/officeart/2005/8/layout/hierarchy2"/>
    <dgm:cxn modelId="{4F1B803C-CE31-4830-B92A-F4278410CFC3}" type="presParOf" srcId="{72804A07-1373-44D5-BFBE-DEB0745AA823}" destId="{912F7ED9-455A-4AF0-9469-FEA1E9226E1E}" srcOrd="0" destOrd="0" presId="urn:microsoft.com/office/officeart/2005/8/layout/hierarchy2"/>
    <dgm:cxn modelId="{52ED6814-4207-434A-A635-D71C3CFFC367}" type="presParOf" srcId="{43E0A5F3-5DF2-4816-8E7E-1E8D8CE8E40A}" destId="{E940396E-E0E0-42E1-8061-3CD7D9AB3F87}" srcOrd="5" destOrd="0" presId="urn:microsoft.com/office/officeart/2005/8/layout/hierarchy2"/>
    <dgm:cxn modelId="{EB29F027-7598-4EA5-9C2B-28D268ECC61F}" type="presParOf" srcId="{E940396E-E0E0-42E1-8061-3CD7D9AB3F87}" destId="{B6639137-2929-4243-8950-7C751F28871C}" srcOrd="0" destOrd="0" presId="urn:microsoft.com/office/officeart/2005/8/layout/hierarchy2"/>
    <dgm:cxn modelId="{02D8D9FD-3F44-442B-ADBB-54FFEBAECA3C}" type="presParOf" srcId="{E940396E-E0E0-42E1-8061-3CD7D9AB3F87}" destId="{919199FB-89AA-4D09-8E9C-66719A73F034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F723-C76D-4AAA-8A2E-6110ADDFD90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7490-8635-4EA7-BB92-C32F09E92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F723-C76D-4AAA-8A2E-6110ADDFD90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7490-8635-4EA7-BB92-C32F09E92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F723-C76D-4AAA-8A2E-6110ADDFD90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7490-8635-4EA7-BB92-C32F09E92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F723-C76D-4AAA-8A2E-6110ADDFD90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7490-8635-4EA7-BB92-C32F09E92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F723-C76D-4AAA-8A2E-6110ADDFD90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7490-8635-4EA7-BB92-C32F09E92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F723-C76D-4AAA-8A2E-6110ADDFD90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7490-8635-4EA7-BB92-C32F09E92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F723-C76D-4AAA-8A2E-6110ADDFD90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7490-8635-4EA7-BB92-C32F09E92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F723-C76D-4AAA-8A2E-6110ADDFD90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7490-8635-4EA7-BB92-C32F09E92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F723-C76D-4AAA-8A2E-6110ADDFD90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7490-8635-4EA7-BB92-C32F09E92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F723-C76D-4AAA-8A2E-6110ADDFD90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7490-8635-4EA7-BB92-C32F09E92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F723-C76D-4AAA-8A2E-6110ADDFD90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47490-8635-4EA7-BB92-C32F09E921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DF723-C76D-4AAA-8A2E-6110ADDFD900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47490-8635-4EA7-BB92-C32F09E921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forwallpaper.com/files/thumbs/preview/87/874566__abstract-gold-search-background-wallpapers-backgrounds-cartoon-colour_p.jpg"/>
          <p:cNvPicPr>
            <a:picLocks noChangeAspect="1" noChangeArrowheads="1"/>
          </p:cNvPicPr>
          <p:nvPr/>
        </p:nvPicPr>
        <p:blipFill>
          <a:blip r:embed="rId2">
            <a:lum bright="30000" contrast="2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3007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«Нижегородский политехнический колледж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имени Героя Советского Союза Руднева А. П.»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85860"/>
            <a:ext cx="9144000" cy="242889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Дисциплина: «Процессы формообразования и инструменты»</a:t>
            </a: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 «Литьё. Общие сведения»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86050" y="4143380"/>
            <a:ext cx="63579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Подготовил: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 М.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Жигулина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преподаватель высшей категории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6248" y="6215082"/>
            <a:ext cx="902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2017 г.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luns.com.ua/images/services/(7).jpg"/>
          <p:cNvPicPr>
            <a:picLocks noChangeAspect="1" noChangeArrowheads="1"/>
          </p:cNvPicPr>
          <p:nvPr/>
        </p:nvPicPr>
        <p:blipFill>
          <a:blip r:embed="rId3"/>
          <a:srcRect l="8333" r="31708" b="6528"/>
          <a:stretch>
            <a:fillRect/>
          </a:stretch>
        </p:blipFill>
        <p:spPr bwMode="auto">
          <a:xfrm>
            <a:off x="285720" y="4000504"/>
            <a:ext cx="2413584" cy="1718144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8143932" cy="114300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Литьё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928670"/>
            <a:ext cx="8715436" cy="114300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роцесс получения изделий, называемых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отливками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из расплавов различных материалов</a:t>
            </a: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122" name="Picture 2" descr="http://vnews.agency/uploads/posts/2015-10/1446115446_lite.jpg"/>
          <p:cNvPicPr>
            <a:picLocks noChangeAspect="1" noChangeArrowheads="1"/>
          </p:cNvPicPr>
          <p:nvPr/>
        </p:nvPicPr>
        <p:blipFill>
          <a:blip r:embed="rId2"/>
          <a:srcRect l="8639" r="25736"/>
          <a:stretch>
            <a:fillRect/>
          </a:stretch>
        </p:blipFill>
        <p:spPr bwMode="auto">
          <a:xfrm>
            <a:off x="428596" y="3214686"/>
            <a:ext cx="2637710" cy="2286016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graphicFrame>
        <p:nvGraphicFramePr>
          <p:cNvPr id="10" name="Схема 9"/>
          <p:cNvGraphicFramePr/>
          <p:nvPr/>
        </p:nvGraphicFramePr>
        <p:xfrm>
          <a:off x="3428992" y="2428868"/>
          <a:ext cx="5500726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928670"/>
            <a:ext cx="8715436" cy="428628"/>
          </a:xfrm>
        </p:spPr>
        <p:txBody>
          <a:bodyPr>
            <a:normAutofit fontScale="85000" lnSpcReduction="20000"/>
          </a:bodyPr>
          <a:lstStyle/>
          <a:p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10" name="Схема 9"/>
          <p:cNvGraphicFramePr/>
          <p:nvPr/>
        </p:nvGraphicFramePr>
        <p:xfrm>
          <a:off x="357158" y="214290"/>
          <a:ext cx="8501122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Краткая характеристика процесса литья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1675"/>
          </a:xfrm>
        </p:spPr>
        <p:txBody>
          <a:bodyPr>
            <a:normAutofit/>
          </a:bodyPr>
          <a:lstStyle/>
          <a:p>
            <a:pPr marL="0" indent="719138" algn="just"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Литейная форма (образует рабочую полость) заливается расплавленным материалом, который в последующем охлаждается и затвердевает, формируя отливку.</a:t>
            </a:r>
            <a:endParaRPr lang="ru-RU" sz="3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14282" y="3571876"/>
          <a:ext cx="8643998" cy="3071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14282" y="571480"/>
          <a:ext cx="8643998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397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Преимущество способа литья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12858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аиболее простой и дешёвый способ формообразования заготовок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tdc-zavod.ru/upload/image/2_%285%29.jpg"/>
          <p:cNvPicPr>
            <a:picLocks noChangeAspect="1" noChangeArrowheads="1"/>
          </p:cNvPicPr>
          <p:nvPr/>
        </p:nvPicPr>
        <p:blipFill>
          <a:blip r:embed="rId2"/>
          <a:srcRect l="8000" r="2000"/>
          <a:stretch>
            <a:fillRect/>
          </a:stretch>
        </p:blipFill>
        <p:spPr bwMode="auto">
          <a:xfrm>
            <a:off x="357158" y="2357430"/>
            <a:ext cx="3214710" cy="16310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17412" name="Picture 4" descr="http://luns.com.ua/images/services/%281%29.jpg"/>
          <p:cNvPicPr>
            <a:picLocks noChangeAspect="1" noChangeArrowheads="1"/>
          </p:cNvPicPr>
          <p:nvPr/>
        </p:nvPicPr>
        <p:blipFill>
          <a:blip r:embed="rId3"/>
          <a:srcRect l="3805" t="16667" r="6768" b="4165"/>
          <a:stretch>
            <a:fillRect/>
          </a:stretch>
        </p:blipFill>
        <p:spPr bwMode="auto">
          <a:xfrm>
            <a:off x="4572000" y="2285992"/>
            <a:ext cx="3887731" cy="157163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</p:pic>
      <p:pic>
        <p:nvPicPr>
          <p:cNvPr id="17414" name="Picture 6" descr="http://luns.com.ua/images/services/%288%29.jpg"/>
          <p:cNvPicPr>
            <a:picLocks noChangeAspect="1" noChangeArrowheads="1"/>
          </p:cNvPicPr>
          <p:nvPr/>
        </p:nvPicPr>
        <p:blipFill>
          <a:blip r:embed="rId4"/>
          <a:srcRect l="8333" t="9125" r="10417"/>
          <a:stretch>
            <a:fillRect/>
          </a:stretch>
        </p:blipFill>
        <p:spPr bwMode="auto">
          <a:xfrm>
            <a:off x="285720" y="4572008"/>
            <a:ext cx="2786082" cy="1422953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17416" name="Picture 8" descr="http://fotohood.ru/images/409506_razrushenie-formy.jpg"/>
          <p:cNvPicPr>
            <a:picLocks noChangeAspect="1" noChangeArrowheads="1"/>
          </p:cNvPicPr>
          <p:nvPr/>
        </p:nvPicPr>
        <p:blipFill>
          <a:blip r:embed="rId5"/>
          <a:srcRect l="8108" t="7207" r="5405" b="9910"/>
          <a:stretch>
            <a:fillRect/>
          </a:stretch>
        </p:blipFill>
        <p:spPr bwMode="auto">
          <a:xfrm>
            <a:off x="3571868" y="4500570"/>
            <a:ext cx="2500330" cy="1797112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7418" name="Picture 10" descr="http://uslide.ru/images/14/21042/960/img7.jpg"/>
          <p:cNvPicPr>
            <a:picLocks noChangeAspect="1" noChangeArrowheads="1"/>
          </p:cNvPicPr>
          <p:nvPr/>
        </p:nvPicPr>
        <p:blipFill>
          <a:blip r:embed="rId6"/>
          <a:srcRect t="23530" r="8822" b="9804"/>
          <a:stretch>
            <a:fillRect/>
          </a:stretch>
        </p:blipFill>
        <p:spPr bwMode="auto">
          <a:xfrm>
            <a:off x="6429388" y="4500570"/>
            <a:ext cx="2475151" cy="135732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928662" y="4000504"/>
            <a:ext cx="2166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Литье в кокиль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4810" y="3857628"/>
            <a:ext cx="4665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Литье в глиняно-земляные формы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6027003"/>
            <a:ext cx="22678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Литье центробежное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14612" y="6396335"/>
            <a:ext cx="4623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Литье по выплавляемым моделям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86446" y="5929330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Литье под давлением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Продукция, получаемая литьём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6500858" cy="535785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заготовки для блоков цилиндров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заготовки поршней двигателей внутреннего сгорания</a:t>
            </a:r>
          </a:p>
          <a:p>
            <a:pPr>
              <a:buFontTx/>
              <a:buChar char="-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аготовки рабочих колес насосов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аготовки лопастей газовых турбин</a:t>
            </a:r>
          </a:p>
          <a:p>
            <a:pPr>
              <a:buFontTx/>
              <a:buChar char="-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аготовки станин станков и др.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482" name="Picture 2" descr="https://a.d-cd.net/8038a42s-9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000108"/>
            <a:ext cx="2500330" cy="11816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0484" name="Picture 4" descr="http://avtoadviser.ru/wp-content/uploads/2015/07/RVS_mas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500306"/>
            <a:ext cx="1755660" cy="114300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20486" name="Picture 6" descr="http://trendrus.com/upload/iblock/7bd/7bd174d90bac545ba3406072f4f063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3214686"/>
            <a:ext cx="1500198" cy="112514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pic>
        <p:nvPicPr>
          <p:cNvPr id="20488" name="Picture 8" descr="http://www.opt-union.ru/l1539072/images/photocat/1000x1000/100008218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4429132"/>
            <a:ext cx="1275168" cy="121444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20490" name="Picture 10" descr="https://knuth-industry.ru/assets/images/product/tokarn-stan/320559_hpt_fs_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5786430"/>
            <a:ext cx="2497832" cy="107157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определения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64360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(для самостоятельной работы)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Формовочная смесь 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 14);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Формовочный материал 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 14);</a:t>
            </a:r>
          </a:p>
          <a:p>
            <a:pPr>
              <a:buNone/>
            </a:pP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Литниковая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система 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 14);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Прибыль 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 14);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Литейный стержень 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 14);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Стержневой ящик 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 14);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Литейная опока 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 14);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Литейная модель 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 14)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305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Государственное бюджетное профессиональное образовательное учреждение «Нижегородский политехнический колледж имени Героя Советского Союза Руднева А. П.»</vt:lpstr>
      <vt:lpstr>Литьё</vt:lpstr>
      <vt:lpstr>Слайд 3</vt:lpstr>
      <vt:lpstr>Краткая характеристика процесса литья</vt:lpstr>
      <vt:lpstr>Слайд 5</vt:lpstr>
      <vt:lpstr>Преимущество способа литья</vt:lpstr>
      <vt:lpstr>Продукция, получаемая литьём</vt:lpstr>
      <vt:lpstr>Основные определения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профессиональное образовательное учреждение «Нижегородский политехнический колледж имени Героя Советского Союза Руднева А. П.»</dc:title>
  <dc:creator>пк</dc:creator>
  <cp:lastModifiedBy>пк</cp:lastModifiedBy>
  <cp:revision>12</cp:revision>
  <dcterms:created xsi:type="dcterms:W3CDTF">2017-01-15T16:55:31Z</dcterms:created>
  <dcterms:modified xsi:type="dcterms:W3CDTF">2017-01-15T18:33:25Z</dcterms:modified>
</cp:coreProperties>
</file>