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4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FFFF00"/>
    <a:srgbClr val="33CC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60"/>
  </p:normalViewPr>
  <p:slideViewPr>
    <p:cSldViewPr>
      <p:cViewPr>
        <p:scale>
          <a:sx n="60" d="100"/>
          <a:sy n="60" d="100"/>
        </p:scale>
        <p:origin x="-1650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08B99-631A-451E-A14E-457BB6028C76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B1CE4-6E82-4A39-B7B1-DDFA15BB7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4" name="Picture 18" descr="http://images.forwallpaper.com/files/images/0/0322/03226357/505860/gears-in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92869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«Нижегородский политехнический колледж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имени Героя Советского Союза Руднева А. П.»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858280" cy="37147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Дисциплина: «Процессы формообразования и инструменты»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«Введение.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Понятие о процессе формообразования.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формообразования»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5357826"/>
            <a:ext cx="6484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Подготовил: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 М.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Жигулина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преподаватель высшей категории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6286520"/>
            <a:ext cx="902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г.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7192.ru/uploads/image/metalloobrabot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849188"/>
            <a:ext cx="1785950" cy="17680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sp>
        <p:nvSpPr>
          <p:cNvPr id="4100" name="AutoShape 4" descr="http://bizmar.ru/photos/shablon-s-ladoshkami-dlya-maykrosoft-pover-point-8805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://bizmar.ru/photos/shablon-s-ladoshkami-dlya-maykrosoft-pover-point-8805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://bizmar.ru/photos/shablon-s-ladoshkami-dlya-maykrosoft-pover-point-8805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://bizmar.ru/photos/shablon-s-ladoshkami-dlya-maykrosoft-pover-point-8805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forwallpaper.com/files/images/0/0322/03226357/505860/gears-in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7772400" cy="92869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Формообразование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285992"/>
            <a:ext cx="8358246" cy="307183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совокупность процессов, методов, способов и приемов получения из заготовки готовой детали с заданной формой, размерами и качеством поверхностного слоя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forwallpaper.com/files/images/0/0322/03226357/505860/gears-in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9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формообразования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785794"/>
            <a:ext cx="8715436" cy="5786454"/>
          </a:xfrm>
        </p:spPr>
        <p:txBody>
          <a:bodyPr>
            <a:noAutofit/>
          </a:bodyPr>
          <a:lstStyle/>
          <a:p>
            <a:pPr marL="441325" indent="-441325" algn="l">
              <a:spcBef>
                <a:spcPts val="600"/>
              </a:spcBef>
              <a:buFont typeface="+mj-lt"/>
              <a:buAutoNum type="arabicPeriod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Литьё 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(определение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землю (в песчаные формы);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оболочковые формы;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выплавляемым и выжигаемым моделям;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кокиль;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центробежное;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давлением;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металлические формы:</a:t>
            </a:r>
          </a:p>
          <a:p>
            <a:pPr marL="803275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литьё вакуумным всасыванием;</a:t>
            </a:r>
          </a:p>
          <a:p>
            <a:pPr marL="803275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непрерывное литьё;</a:t>
            </a:r>
          </a:p>
          <a:p>
            <a:pPr marL="803275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электрошлаковое литьё;</a:t>
            </a:r>
          </a:p>
          <a:p>
            <a:pPr marL="803275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литьё выжиманием;</a:t>
            </a:r>
          </a:p>
          <a:p>
            <a:pPr marL="803275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жидкая штамповка</a:t>
            </a:r>
          </a:p>
          <a:p>
            <a:pPr marL="803275" indent="-361950" algn="l">
              <a:buFont typeface="Arial" pitchFamily="34" charset="0"/>
              <a:buChar char="•"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forwallpaper.com/files/images/0/0322/03226357/505860/gears-in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9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формообразования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857232"/>
            <a:ext cx="8715436" cy="5786454"/>
          </a:xfrm>
        </p:spPr>
        <p:txBody>
          <a:bodyPr>
            <a:noAutofit/>
          </a:bodyPr>
          <a:lstStyle/>
          <a:p>
            <a:pPr marL="742950" indent="-742950" algn="l">
              <a:spcBef>
                <a:spcPts val="600"/>
              </a:spcBef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 Обработка давлением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(сущность процесса 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с.46)</a:t>
            </a:r>
            <a:endParaRPr lang="ru-RU" sz="2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олучение машиностроительных профилей: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прокат;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прессование;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волочение;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гибка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орячая ковка и штамповка: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ковка;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горячая объёмная штамповка;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ротационная обжимка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олодная штамповка: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истовая штамповка;</a:t>
            </a:r>
          </a:p>
          <a:p>
            <a:pPr marL="1166813" indent="-363538" algn="l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холодная объёмная штамповка</a:t>
            </a:r>
          </a:p>
          <a:p>
            <a:pPr marL="803275" algn="l">
              <a:spcBef>
                <a:spcPts val="600"/>
              </a:spcBef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buFont typeface="Arial" pitchFamily="34" charset="0"/>
              <a:buChar char="•"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forwallpaper.com/files/images/0/0322/03226357/505860/gears-in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9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формообразования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715436" cy="5214974"/>
          </a:xfrm>
        </p:spPr>
        <p:txBody>
          <a:bodyPr>
            <a:noAutofit/>
          </a:bodyPr>
          <a:lstStyle/>
          <a:p>
            <a:pPr marL="441325" indent="-441325" algn="l">
              <a:spcBef>
                <a:spcPts val="600"/>
              </a:spcBef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 Электрофизические и электрохимические методы размерной обработки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(сущность процесса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с.107-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08)</a:t>
            </a:r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электроконтактная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обработка;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анодно-механическая обработка;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электрохимическая размерная обработка;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электроэррозионная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обработка;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ультрозвуковая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размерная обработка;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лучевые методы размерной обработки;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плазменная размерная обработка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algn="l">
              <a:spcBef>
                <a:spcPts val="600"/>
              </a:spcBef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buFont typeface="Arial" pitchFamily="34" charset="0"/>
              <a:buChar char="•"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forwallpaper.com/files/images/0/0322/03226357/505860/gears-in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9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формообразования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285860"/>
            <a:ext cx="8715436" cy="5214974"/>
          </a:xfrm>
        </p:spPr>
        <p:txBody>
          <a:bodyPr>
            <a:noAutofit/>
          </a:bodyPr>
          <a:lstStyle/>
          <a:p>
            <a:pPr marL="441325" indent="-441325" algn="l">
              <a:spcBef>
                <a:spcPts val="600"/>
              </a:spcBef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 Сварка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(определение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с.141)</a:t>
            </a:r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дуговая;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лучевыми методами;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плазменная;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газовая и кислородная;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контактная;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аккумулированной энергией;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холодная;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диффузионная в вакууме;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ультразвуком</a:t>
            </a: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algn="l">
              <a:spcBef>
                <a:spcPts val="600"/>
              </a:spcBef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buFont typeface="Arial" pitchFamily="34" charset="0"/>
              <a:buChar char="•"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forwallpaper.com/files/images/0/0322/03226357/505860/gears-in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9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формообразования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000108"/>
            <a:ext cx="8929718" cy="5572140"/>
          </a:xfrm>
        </p:spPr>
        <p:txBody>
          <a:bodyPr>
            <a:noAutofit/>
          </a:bodyPr>
          <a:lstStyle/>
          <a:p>
            <a:pPr marL="742950" indent="-742950" algn="l">
              <a:spcBef>
                <a:spcPts val="600"/>
              </a:spcBef>
              <a:buAutoNum type="arabicPeriod" startAt="5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Пайка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(определение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с.172)</a:t>
            </a:r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spcBef>
                <a:spcPts val="600"/>
              </a:spcBef>
              <a:buAutoNum type="arabicPeriod" startAt="5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Склеивание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(определение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с.183)</a:t>
            </a:r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spcBef>
                <a:spcPts val="600"/>
              </a:spcBef>
              <a:buAutoNum type="arabicPeriod" startAt="5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Точение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(характеристика метода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с.211)</a:t>
            </a:r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spcBef>
                <a:spcPts val="600"/>
              </a:spcBef>
              <a:buAutoNum type="arabicPeriod" startAt="5"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Строгание, долбление и протягивание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(характеристика методов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с.262, с.266)</a:t>
            </a:r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spcBef>
                <a:spcPts val="600"/>
              </a:spcBef>
              <a:buAutoNum type="arabicPeriod" startAt="5"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Сверление, рассверливание, развёртывание, зенкерование и растачивание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(характеристика методов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с.273)</a:t>
            </a:r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spcBef>
                <a:spcPts val="600"/>
              </a:spcBef>
              <a:buAutoNum type="arabicPeriod" startAt="5"/>
            </a:pP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Зубообработка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резьбообработка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(характеристика методов 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с.294, с.314)</a:t>
            </a: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algn="l">
              <a:spcBef>
                <a:spcPts val="600"/>
              </a:spcBef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buFont typeface="Arial" pitchFamily="34" charset="0"/>
              <a:buChar char="•"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forwallpaper.com/files/images/0/0322/03226357/505860/gears-in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2869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Способы формообразования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643026"/>
            <a:ext cx="8929718" cy="5214974"/>
          </a:xfrm>
        </p:spPr>
        <p:txBody>
          <a:bodyPr>
            <a:noAutofit/>
          </a:bodyPr>
          <a:lstStyle/>
          <a:p>
            <a:pPr marL="742950" indent="-742950" algn="l">
              <a:spcBef>
                <a:spcPts val="600"/>
              </a:spcBef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Фрезерование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(характеристика метода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с.326)</a:t>
            </a:r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spcBef>
                <a:spcPts val="600"/>
              </a:spcBef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Шлифование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(характеристика метода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с.345)</a:t>
            </a:r>
            <a:endParaRPr lang="ru-RU" sz="2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 algn="l">
              <a:spcBef>
                <a:spcPts val="600"/>
              </a:spcBef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Другие отделочные виды обработки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(характеристика метода </a:t>
            </a:r>
            <a:r>
              <a:rPr lang="en-US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ru-RU" sz="2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с.366)</a:t>
            </a:r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71563" indent="-268288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алмазное точение и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выглаживание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071563" indent="-268288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шлифование и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суперфиниширование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071563" indent="-268288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хонингование;</a:t>
            </a:r>
          </a:p>
          <a:p>
            <a:pPr marL="1071563" indent="-268288" algn="l">
              <a:spcBef>
                <a:spcPts val="600"/>
              </a:spcBef>
              <a:buFont typeface="Arial" pitchFamily="34" charset="0"/>
              <a:buChar char="•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олирование.</a:t>
            </a:r>
          </a:p>
          <a:p>
            <a:pPr marL="742950" indent="-742950" algn="l">
              <a:spcBef>
                <a:spcPts val="600"/>
              </a:spcBef>
              <a:buAutoNum type="arabicPeriod" startAt="5"/>
            </a:pP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endParaRPr lang="ru-RU" sz="2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spcBef>
                <a:spcPts val="600"/>
              </a:spcBef>
              <a:buFont typeface="Arial" pitchFamily="34" charset="0"/>
              <a:buChar char="•"/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algn="l">
              <a:spcBef>
                <a:spcPts val="600"/>
              </a:spcBef>
            </a:pPr>
            <a:endParaRPr lang="ru-RU" sz="2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03275" indent="-361950" algn="l">
              <a:buFont typeface="Arial" pitchFamily="34" charset="0"/>
              <a:buChar char="•"/>
            </a:pPr>
            <a:endParaRPr lang="ru-RU" sz="3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385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Государственное бюджетное профессиональное образовательное учреждение «Нижегородский политехнический колледж имени Героя Советского Союза Руднева А. П.»</vt:lpstr>
      <vt:lpstr>Формообразование</vt:lpstr>
      <vt:lpstr>Способы формообразования</vt:lpstr>
      <vt:lpstr>Способы формообразования</vt:lpstr>
      <vt:lpstr>Способы формообразования</vt:lpstr>
      <vt:lpstr>Способы формообразования</vt:lpstr>
      <vt:lpstr>Способы формообразования</vt:lpstr>
      <vt:lpstr>Способы формообразования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Multimedia</cp:lastModifiedBy>
  <cp:revision>17</cp:revision>
  <dcterms:created xsi:type="dcterms:W3CDTF">2017-01-12T16:45:23Z</dcterms:created>
  <dcterms:modified xsi:type="dcterms:W3CDTF">2018-01-17T07:53:09Z</dcterms:modified>
</cp:coreProperties>
</file>