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17.02.2018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randomBa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-o-s.ru/article/4334" TargetMode="External"/><Relationship Id="rId2" Type="http://schemas.openxmlformats.org/officeDocument/2006/relationships/hyperlink" Target="http://proalkogolizm.ru/vred-alkogolya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hyperlink" Target="http://gigabaza.ru/doc/140502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85720" y="288350"/>
            <a:ext cx="77153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КЛАССНЫЙ ЧАС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"Вред алкоголя: мифы и реальность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"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060848"/>
            <a:ext cx="5619750" cy="3162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38207" y="5529847"/>
            <a:ext cx="18753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Педагог-психолог </a:t>
            </a:r>
            <a:r>
              <a:rPr lang="ru-RU" sz="1600" dirty="0" err="1" smtClean="0"/>
              <a:t>С.И.Милованова</a:t>
            </a:r>
            <a:endParaRPr lang="ru-RU" sz="1600" dirty="0"/>
          </a:p>
        </p:txBody>
      </p:sp>
      <p:pic>
        <p:nvPicPr>
          <p:cNvPr id="2" name="rob-manning-magical-city-вдохновляющая-музыка-для-презентаци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347864" y="5245271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755576" y="836712"/>
            <a:ext cx="756084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Миф: Алкоголь согревает в морозную погоду.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Реальность: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Нельзя пить спиртное, если вы замерзли на улице. Сосуды сначала расширяются и происходит согревание кожных покровов, но затем, именно из-за этого эффекта, тело теряет тепло. Поэтому ощущение согревания сменяется переохлаждением.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4293096"/>
            <a:ext cx="5305425" cy="139065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11560" y="476672"/>
            <a:ext cx="792958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Миф: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Употребление алкоголя - личное дело человека. Где и сколько он употребляет, никого не касается.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Реальность: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Употребление алкоголя сказывается на отношениях в семье, с друзьями, в общественных местах. Так как значительное число преступлений, убийств совершается в состоянии алкогольного опьянения.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177236"/>
            <a:ext cx="3115553" cy="22068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4298588"/>
            <a:ext cx="2429248" cy="1852302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827584" y="1484784"/>
            <a:ext cx="7572428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Итак, хотим мы или нет, но алкоголь – это яд и наркотик.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то, что мы считаем опьянением, на самом деле является отравлением этиловым спиртом.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можете соглашаться с данными утверждениями, а можете быть согласны с их опровержениями, но реальности это не изменит. Мифы об алкоголе так и останутся мифами.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4670" y="1556792"/>
            <a:ext cx="6654800" cy="332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73985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87624" y="1186880"/>
            <a:ext cx="7000924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u="sng" dirty="0">
                <a:latin typeface="Times New Roman" pitchFamily="18" charset="0"/>
                <a:cs typeface="Times New Roman" pitchFamily="18" charset="0"/>
              </a:rPr>
              <a:t>Помните — алкоголь опасен! 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4000" b="1" u="sng" dirty="0">
                <a:latin typeface="Times New Roman" pitchFamily="18" charset="0"/>
                <a:cs typeface="Times New Roman" pitchFamily="18" charset="0"/>
              </a:rPr>
              <a:t>злоупотребляйте алкогольными напитками — берегите свою жизнь и </a:t>
            </a:r>
            <a:r>
              <a:rPr lang="ru-RU" sz="6000" b="1" u="sng" dirty="0">
                <a:latin typeface="Times New Roman" pitchFamily="18" charset="0"/>
                <a:cs typeface="Times New Roman" pitchFamily="18" charset="0"/>
              </a:rPr>
              <a:t>здоровье!</a:t>
            </a: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4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124744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Источники: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2"/>
              </a:rPr>
              <a:t>://proalkogolizm.ru/vred-alkogolya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w-o-s.ru/article/4334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gigabaza.ru/doc/140502.html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068960"/>
            <a:ext cx="5521882" cy="2650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780100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899592" y="476672"/>
            <a:ext cx="750099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Миф: Поднимает настроение.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Реальность: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реальности вызывает лишь наркотическое опьянение. Потребность поднять настроение таким способом считается ненормальной и говорит о уже сформировавшейся, в какой-то степени, алкогольной зависимости.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284984"/>
            <a:ext cx="2855973" cy="2855973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827584" y="1587996"/>
            <a:ext cx="742958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Миф: Снимает усталость.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Реальность: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Он, парализуя активность коры у головного мозга, может вызвать лишь дурашливую расторможенность. Лучше отдохнуть, выспаться или переключиться на другую деятельность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827584" y="653787"/>
            <a:ext cx="712879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Миф о том, что алкоголь может снять стресс.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Реальность: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Алкоголь вводит в состояние, аналогичное "временному наркозу", выход из которого на много тяжелее самого стресса. Более эффективно уйти в учёбу, пообщаться с семьей, друзьями,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порелаксировать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заняться физическими нагрузками или завести хобби.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683568" y="692696"/>
            <a:ext cx="792958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Миф: Алкоголь улучшает сон.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Реальность: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Наркотический сон, в который вводит алкоголь, в дальнейшем приводит к бессоннице. Сформировавшаяся зависимость может закончится алкогольным психозом или белой горячкой. Лучше предпочесть физическую работу, вести здоровый образ жизни и заботится о душевном равновесии.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861048"/>
            <a:ext cx="2281436" cy="2281436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755576" y="950531"/>
            <a:ext cx="741682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Миф: Алкоголь может снять страх.</a:t>
            </a:r>
            <a:endParaRPr kumimoji="0" lang="ru-RU" sz="320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</a:rPr>
              <a:t/>
            </a:r>
            <a:b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</a:rPr>
            </a:b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</a:rPr>
              <a:t>Реальность: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</a:rPr>
              <a:t>На самом деле приводит к безрассудности и неконтролируемому поведению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0" y="3861048"/>
            <a:ext cx="1905000" cy="190500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971600" y="980728"/>
            <a:ext cx="750099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Миф: Алкоголь может очистить организм от токсинов.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Реальность: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и есть токсин. А выводят из организма все вредные вещества почки и печень.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0027" y="3527919"/>
            <a:ext cx="3418696" cy="2564022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83568" y="1772816"/>
            <a:ext cx="778674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Миф: Делает дружбу крепче.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Реальность: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Дружба на алкогольной почве обрекает на одиночество, когда заканчиваются деньги.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683568" y="980728"/>
            <a:ext cx="771530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Миф: Алкоголь не добавляет лишних килограммов.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Реальность: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Даже если вы днем тренировались до изнеможения, а вечером выпили баночку пива или бокал вина, то все ваши усилия пропадут даром. Ведь алкоголь замедляет метаболизм и заставляет есть поздно вечером. В алкоголе содержатся калории, которые ближе к жирам, чем к углеводам и белкам. В жирах содержится 9 калорий на грамм, а в алкоголе – 7 калорий на грамм. То есть, алкогольный коктейль по калорийности может сравниться с обедом. Спиртные напитки заставляют организм накапливать калории, так как тело не воспринимает их как топливо и не выводит из организма.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56</TotalTime>
  <Words>116</Words>
  <Application>Microsoft Office PowerPoint</Application>
  <PresentationFormat>Экран (4:3)</PresentationFormat>
  <Paragraphs>31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</cp:revision>
  <dcterms:modified xsi:type="dcterms:W3CDTF">2018-02-17T10:01:12Z</dcterms:modified>
</cp:coreProperties>
</file>