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8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1" d="100"/>
          <a:sy n="31" d="100"/>
        </p:scale>
        <p:origin x="-94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EBD1F-5D39-48CB-B6BE-7BDB9C71E41D}" type="datetimeFigureOut">
              <a:rPr lang="ru-RU" smtClean="0"/>
              <a:t>19.02.2018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A63EE-6823-4D60-AECA-680FC418F5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33137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EBD1F-5D39-48CB-B6BE-7BDB9C71E41D}" type="datetimeFigureOut">
              <a:rPr lang="ru-RU" smtClean="0"/>
              <a:t>19.02.2018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A63EE-6823-4D60-AECA-680FC418F5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28903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EBD1F-5D39-48CB-B6BE-7BDB9C71E41D}" type="datetimeFigureOut">
              <a:rPr lang="ru-RU" smtClean="0"/>
              <a:t>19.02.2018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A63EE-6823-4D60-AECA-680FC418F5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75147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EBD1F-5D39-48CB-B6BE-7BDB9C71E41D}" type="datetimeFigureOut">
              <a:rPr lang="ru-RU" smtClean="0"/>
              <a:t>19.02.2018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A63EE-6823-4D60-AECA-680FC418F5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11056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EBD1F-5D39-48CB-B6BE-7BDB9C71E41D}" type="datetimeFigureOut">
              <a:rPr lang="ru-RU" smtClean="0"/>
              <a:t>19.02.2018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A63EE-6823-4D60-AECA-680FC418F5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4853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EBD1F-5D39-48CB-B6BE-7BDB9C71E41D}" type="datetimeFigureOut">
              <a:rPr lang="ru-RU" smtClean="0"/>
              <a:t>19.02.2018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A63EE-6823-4D60-AECA-680FC418F5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7195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EBD1F-5D39-48CB-B6BE-7BDB9C71E41D}" type="datetimeFigureOut">
              <a:rPr lang="ru-RU" smtClean="0"/>
              <a:t>19.02.2018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A63EE-6823-4D60-AECA-680FC418F5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53823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EBD1F-5D39-48CB-B6BE-7BDB9C71E41D}" type="datetimeFigureOut">
              <a:rPr lang="ru-RU" smtClean="0"/>
              <a:t>19.02.2018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A63EE-6823-4D60-AECA-680FC418F5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98392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EBD1F-5D39-48CB-B6BE-7BDB9C71E41D}" type="datetimeFigureOut">
              <a:rPr lang="ru-RU" smtClean="0"/>
              <a:t>19.02.2018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A63EE-6823-4D60-AECA-680FC418F5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81168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EBD1F-5D39-48CB-B6BE-7BDB9C71E41D}" type="datetimeFigureOut">
              <a:rPr lang="ru-RU" smtClean="0"/>
              <a:t>19.02.2018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A63EE-6823-4D60-AECA-680FC418F5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67269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EBD1F-5D39-48CB-B6BE-7BDB9C71E41D}" type="datetimeFigureOut">
              <a:rPr lang="ru-RU" smtClean="0"/>
              <a:t>19.02.2018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A63EE-6823-4D60-AECA-680FC418F5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9997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4EBD1F-5D39-48CB-B6BE-7BDB9C71E41D}" type="datetimeFigureOut">
              <a:rPr lang="ru-RU" smtClean="0"/>
              <a:t>19.02.2018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1A63EE-6823-4D60-AECA-680FC418F5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95888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C:\Users\DNS1\Desktop\10159605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40" y="0"/>
            <a:ext cx="913246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75044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DNS1\Desktop\img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32656"/>
            <a:ext cx="8208912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15117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DNS1\Desktop\0006-006-Udilschi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896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36309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Users\DNS1\Desktop\slide16-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12786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Users\DNS1\Desktop\slide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9064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C:\Users\DNS1\Desktop\img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76983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C:\Users\DNS1\Desktop\0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76392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7" name="Picture 3" descr="C:\Users\DNS1\Desktop\img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464"/>
            <a:ext cx="939552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72215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C:\Users\DNS1\Desktop\slide_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08722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C:\Users\DNS1\Desktop\img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11966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DNS1\Desktop\минибаева 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99" y="2331"/>
            <a:ext cx="9142413" cy="6856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75271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 descr="C:\Users\DNS1\Desktop\im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8352928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79906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DNS1\Desktop\img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3888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72703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5" name="Picture 3" descr="C:\Users\DNS1\Desktop\img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69000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DNS1\Desktop\img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277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27279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3" name="Picture 3" descr="C:\Users\DNS1\Desktop\im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2400"/>
            <a:ext cx="9143999" cy="670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96006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DNS1\Desktop\img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243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DNS1\Desktop\img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28655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DNS1\Desktop\slide_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963411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0</Words>
  <Application>Microsoft Office PowerPoint</Application>
  <PresentationFormat>Экран (4:3)</PresentationFormat>
  <Paragraphs>0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DNS1</dc:creator>
  <cp:lastModifiedBy>DNS1</cp:lastModifiedBy>
  <cp:revision>4</cp:revision>
  <dcterms:created xsi:type="dcterms:W3CDTF">2018-02-04T18:19:10Z</dcterms:created>
  <dcterms:modified xsi:type="dcterms:W3CDTF">2018-02-19T19:16:38Z</dcterms:modified>
</cp:coreProperties>
</file>