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937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408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511431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8091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32374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1566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962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01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60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275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815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318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781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3607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20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234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9D4F3-858F-4CF3-BF72-385890F27574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EB3197-BC8D-4BC0-8598-55A35295FE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387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8000">
              <a:schemeClr val="accent2">
                <a:lumMod val="40000"/>
                <a:lumOff val="60000"/>
                <a:alpha val="72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32388" y="1283109"/>
            <a:ext cx="10825316" cy="2772697"/>
          </a:xfrm>
        </p:spPr>
        <p:txBody>
          <a:bodyPr>
            <a:noAutofit/>
          </a:bodyPr>
          <a:lstStyle/>
          <a:p>
            <a:r>
              <a:rPr lang="en-US" sz="6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“</a:t>
            </a:r>
            <a:r>
              <a:rPr lang="ru-RU" sz="6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Застенчивый ребенок. Как преодолеть детскую застенчивость.</a:t>
            </a:r>
            <a:r>
              <a:rPr lang="en-US" sz="6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”</a:t>
            </a:r>
            <a:endParaRPr lang="ru-RU" sz="6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7270" y="5220927"/>
            <a:ext cx="6681019" cy="1165123"/>
          </a:xfrm>
        </p:spPr>
        <p:txBody>
          <a:bodyPr>
            <a:normAutofit/>
          </a:bodyPr>
          <a:lstStyle/>
          <a:p>
            <a:r>
              <a:rPr lang="ru-RU" sz="2800" dirty="0"/>
              <a:t>Семинар-практикум для родителей </a:t>
            </a:r>
          </a:p>
        </p:txBody>
      </p:sp>
    </p:spTree>
    <p:extLst>
      <p:ext uri="{BB962C8B-B14F-4D97-AF65-F5344CB8AC3E}">
        <p14:creationId xmlns:p14="http://schemas.microsoft.com/office/powerpoint/2010/main" xmlns="" val="32961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Портрет застенчивого ребенка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4555" y="1371601"/>
            <a:ext cx="6120580" cy="449825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Опущенная голова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Сутулые плечи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Взгляд в пол, в сторону, лишь бы не в глаза собеседнику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Ерзанье на стуле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Тихий голос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Затруднение при ответе на самые простые вопросы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Готов спрятаться хоть куда, лишь бы его не трогали.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2373" y="1905000"/>
            <a:ext cx="4485161" cy="2899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3249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Причины застенчивости.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застенчивость одного из родителей;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отсутствие опыта социального общения у ребенка;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родительские установки, мешающие общению ребенка с другими людьми («Слава Богу, мой ребенок - не выскочка!», «Люблю тихих детей!»).</a:t>
            </a:r>
          </a:p>
          <a:p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15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Последствия застенчивости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3483" y="1519084"/>
            <a:ext cx="9320981" cy="47932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Боязнь общения с новыми людьми.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Негативные переживания (беспокойство, ненужная тревога, депрессия).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Окружающим не видны достоинства застенчивого человека, так как он их тщательно скрывает.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Дружба с ровесниками способствует эмоциональному развитию ребенка, отсутствие таких отношений приносит вред эмоциональному здоровью ребенка.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Застенчивый ребенок послушен, более подвержен влиянию со стороны ровесников, в том числе и негативному.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Ребенку сложно попросить помощи у взрослого, задать вопрос.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Сложно выразить свои чувства, мысли в общении с другими людьми, выступить перед аудиторией.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76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 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можно помочь застенчивому ребенку</a:t>
            </a: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5278" y="2050026"/>
            <a:ext cx="9887832" cy="432127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Ожидания нужно уравновесить с возможностями ребенка (часто ожидания либо завышены, либо занижены)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Завышенные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ожидания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ребенок должен быть лучше всех!»</a:t>
            </a:r>
            <a:endParaRPr lang="en-US" sz="240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Усваивая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своих родителей, застенчивые дети предпочитают вообще не браться за дело, если не уверены, что смогут выполнить его на «5». Когда у ребенка не получается, он начинает верить в свою бестолковость.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300589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 можно помочь застенчивому ребенку?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2231" y="2045110"/>
            <a:ext cx="8915400" cy="377762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Заниженные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ожидания 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ребенок еще маленький, лучше я его сама одену, обую, в школу отведу». </a:t>
            </a:r>
            <a:endParaRPr lang="ru-RU" sz="260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-Позволяйте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делать то, с чем он справится уже в состоянии и сам.</a:t>
            </a:r>
          </a:p>
          <a:p>
            <a:pPr marL="0" indent="0">
              <a:buNone/>
            </a:pPr>
            <a:r>
              <a:rPr lang="ru-RU" sz="26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«Мой малыш такой ранимый, хрупкий</a:t>
            </a:r>
            <a:r>
              <a:rPr lang="ru-RU" sz="26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!». </a:t>
            </a:r>
            <a:endParaRPr lang="ru-RU" sz="2600" u="sng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 сдувайте с ребенка пылинки, а научите его тому, что он уже может выполнять сам (одеваться,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прибирать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т.е. независимости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ответственности.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-Ответственность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других - лучше всего позволять ребенку заботиться о младших (брат, сестра, домашних животных, чтобы он чувствовал себя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сильнее</a:t>
            </a:r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6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u="sng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Моего ребенка обидели, сейчас я им устрою!».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Предоставьте ребенку самому возможность решать свои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проблемы, научите </a:t>
            </a:r>
            <a:r>
              <a:rPr lang="ru-RU" sz="2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отстаивать свои 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права.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268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 можно помочь застенчивому ребенку?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Повышение уверенности через успех – найдите занятие, в котором ребенок добился бы успеха (по желанию ребенка): танцы, музыка и т. д.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Подготовьте ребенка к возможной неудаче – «В следующий раз получится лучше, у меня тоже было такое в жизни…». Еще лучше показывать ребенку его прошлые рисунки, поделки, видеосъемки, где он был маленьким, чтобы он всегда выигрывал в сравнении с прошлым. Сравнивать ребенка только с самим собой, ни в коем случае не с другими детьми.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03029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76</TotalTime>
  <Words>235</Words>
  <Application>Microsoft Office PowerPoint</Application>
  <PresentationFormat>Произвольный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Легкий дым</vt:lpstr>
      <vt:lpstr>“Застенчивый ребенок. Как преодолеть детскую застенчивость.”</vt:lpstr>
      <vt:lpstr> Портрет застенчивого ребенка  </vt:lpstr>
      <vt:lpstr>Причины застенчивости.</vt:lpstr>
      <vt:lpstr>Последствия застенчивости.</vt:lpstr>
      <vt:lpstr>Как можно помочь застенчивому ребенку?</vt:lpstr>
      <vt:lpstr>Как можно помочь застенчивому ребенку?</vt:lpstr>
      <vt:lpstr>Как можно помочь застенчивому ребенку?</vt:lpstr>
    </vt:vector>
  </TitlesOfParts>
  <Company>45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“Застенчивый ребенок. Как преодолеть детскую застенчивость.”</dc:title>
  <dc:creator>45</dc:creator>
  <cp:lastModifiedBy>ПК</cp:lastModifiedBy>
  <cp:revision>14</cp:revision>
  <dcterms:created xsi:type="dcterms:W3CDTF">2018-01-30T10:17:00Z</dcterms:created>
  <dcterms:modified xsi:type="dcterms:W3CDTF">2018-02-04T12:08:12Z</dcterms:modified>
</cp:coreProperties>
</file>