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9" r:id="rId1"/>
  </p:sldMasterIdLst>
  <p:notesMasterIdLst>
    <p:notesMasterId r:id="rId6"/>
  </p:notesMasterIdLst>
  <p:sldIdLst>
    <p:sldId id="256" r:id="rId2"/>
    <p:sldId id="263" r:id="rId3"/>
    <p:sldId id="264" r:id="rId4"/>
    <p:sldId id="284" r:id="rId5"/>
  </p:sldIdLst>
  <p:sldSz cx="9144000" cy="6858000" type="screen4x3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00" autoAdjust="0"/>
    <p:restoredTop sz="94660"/>
  </p:normalViewPr>
  <p:slideViewPr>
    <p:cSldViewPr>
      <p:cViewPr>
        <p:scale>
          <a:sx n="76" d="100"/>
          <a:sy n="76" d="100"/>
        </p:scale>
        <p:origin x="-1230" y="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947684697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82" name="Shape 82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Shape 13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1" name="Shape 131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Shape 13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38" name="Shape 138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" name="Shape 29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4" name="Shape 294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Титульный слайд" type="title">
  <p:cSld name="TITLE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hape 12"/>
          <p:cNvSpPr txBox="1"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0" marR="0" lvl="0" indent="-88900" algn="ctr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marL="0" marR="0" lvl="1" indent="-88900" algn="ctr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0" marR="0" lvl="2" indent="-88900" algn="ctr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0" marR="0" lvl="3" indent="-88900" algn="ctr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0" marR="0" lvl="4" indent="-88900" algn="ctr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457200" marR="0" lvl="5" indent="-88900" algn="ctr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914400" marR="0" lvl="6" indent="-88900" algn="ctr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1371600" marR="0" lvl="7" indent="-88900" algn="ctr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1828800" marR="0" lvl="8" indent="-88900" algn="ctr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3" name="Shape 13"/>
          <p:cNvSpPr txBox="1"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0" marR="0" lvl="0" indent="0" algn="ctr" rtl="0"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/>
            </a:lvl1pPr>
            <a:lvl2pPr marL="457200" marR="0" lvl="1" indent="0" algn="ctr" rtl="0"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/>
            </a:lvl2pPr>
            <a:lvl3pPr marL="914400" marR="0" lvl="2" indent="0" algn="ctr" rtl="0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/>
            </a:lvl3pPr>
            <a:lvl4pPr marL="1371600" marR="0" lvl="3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/>
            </a:lvl4pPr>
            <a:lvl5pPr marL="1828800" marR="0" lvl="4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/>
            </a:lvl5pPr>
            <a:lvl6pPr marL="2286000" marR="0" lvl="5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/>
            </a:lvl6pPr>
            <a:lvl7pPr marL="2743200" marR="0" lvl="6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/>
            </a:lvl7pPr>
            <a:lvl8pPr marL="3200400" marR="0" lvl="7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/>
            </a:lvl8pPr>
            <a:lvl9pPr marL="3657600" marR="0" lvl="8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/>
            </a:lvl9pPr>
          </a:lstStyle>
          <a:p>
            <a:endParaRPr/>
          </a:p>
        </p:txBody>
      </p:sp>
      <p:sp>
        <p:nvSpPr>
          <p:cNvPr id="14" name="Shape 14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0" marR="0" lvl="0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marL="0" marR="0" lvl="1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0" marR="0" lvl="2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0" marR="0" lvl="3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0" marR="0" lvl="4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0" marR="0" lvl="5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0" marR="0" lvl="6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0" marR="0" lvl="7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0" marR="0" lvl="8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5" name="Shape 15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0" marR="0" lvl="0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marL="457200" marR="0" lvl="1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914400" marR="0" lvl="2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371600" marR="0" lvl="3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1828800" marR="0" lvl="4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286000" marR="0" lvl="5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2743200" marR="0" lvl="6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200400" marR="0" lvl="7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3657600" marR="0" lvl="8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6" name="Shape 16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раздела" type="secHead">
  <p:cSld name="SECTION_HEADER"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Shape 75"/>
          <p:cNvSpPr txBox="1"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76" name="Shape 76"/>
          <p:cNvSpPr txBox="1"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L="457200" lvl="0" indent="-228600" rtl="0"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Calibri"/>
              <a:buNone/>
              <a:defRPr/>
            </a:lvl1pPr>
            <a:lvl2pPr marL="914400" lvl="1" indent="-228600" rtl="0"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Calibri"/>
              <a:buNone/>
              <a:defRPr/>
            </a:lvl2pPr>
            <a:lvl3pPr marL="1371600" lvl="2" indent="-228600" rtl="0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Calibri"/>
              <a:buNone/>
              <a:defRPr/>
            </a:lvl3pPr>
            <a:lvl4pPr marL="1828800" lvl="3" indent="-228600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Calibri"/>
              <a:buNone/>
              <a:defRPr/>
            </a:lvl4pPr>
            <a:lvl5pPr marL="2286000" lvl="4" indent="-228600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Calibri"/>
              <a:buNone/>
              <a:defRPr/>
            </a:lvl5pPr>
            <a:lvl6pPr marL="2743200" lvl="5" indent="-228600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Calibri"/>
              <a:buNone/>
              <a:defRPr/>
            </a:lvl6pPr>
            <a:lvl7pPr marL="3200400" lvl="6" indent="-228600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Calibri"/>
              <a:buNone/>
              <a:defRPr/>
            </a:lvl7pPr>
            <a:lvl8pPr marL="3657600" lvl="7" indent="-228600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Calibri"/>
              <a:buNone/>
              <a:defRPr/>
            </a:lvl8pPr>
            <a:lvl9pPr marL="4114800" lvl="8" indent="-228600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Calibri"/>
              <a:buNone/>
              <a:defRPr/>
            </a:lvl9pPr>
          </a:lstStyle>
          <a:p>
            <a:endParaRPr/>
          </a:p>
        </p:txBody>
      </p:sp>
      <p:sp>
        <p:nvSpPr>
          <p:cNvPr id="77" name="Shape 77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0" marR="0" lvl="0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marL="0" marR="0" lvl="1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0" marR="0" lvl="2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0" marR="0" lvl="3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0" marR="0" lvl="4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0" marR="0" lvl="5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0" marR="0" lvl="6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0" marR="0" lvl="7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0" marR="0" lvl="8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78" name="Shape 78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0" marR="0" lvl="0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marL="457200" marR="0" lvl="1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914400" marR="0" lvl="2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371600" marR="0" lvl="3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1828800" marR="0" lvl="4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286000" marR="0" lvl="5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2743200" marR="0" lvl="6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200400" marR="0" lvl="7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3657600" marR="0" lvl="8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79" name="Shape 79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Только заголовок" type="titleOnly">
  <p:cSld name="TITLE_ONLY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hape 18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457200" lvl="5" algn="ctr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914400" lvl="6" algn="ctr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1371600" lvl="7" algn="ctr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1828800" lvl="8" algn="ctr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Shape 19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0" marR="0" lvl="0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marL="0" marR="0" lvl="1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0" marR="0" lvl="2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0" marR="0" lvl="3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0" marR="0" lvl="4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0" marR="0" lvl="5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0" marR="0" lvl="6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0" marR="0" lvl="7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0" marR="0" lvl="8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20" name="Shape 20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0" marR="0" lvl="0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marL="457200" marR="0" lvl="1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914400" marR="0" lvl="2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371600" marR="0" lvl="3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1828800" marR="0" lvl="4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286000" marR="0" lvl="5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2743200" marR="0" lvl="6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200400" marR="0" lvl="7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3657600" marR="0" lvl="8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21" name="Shape 21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и объект" type="obj">
  <p:cSld name="OBJECT"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457200" lvl="5" algn="ctr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914400" lvl="6" algn="ctr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1371600" lvl="7" algn="ctr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1828800" lvl="8" algn="ctr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24" name="Shape 24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3175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/>
            </a:lvl1pPr>
            <a:lvl2pPr marL="914400" lvl="1" indent="-3175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–"/>
              <a:defRPr/>
            </a:lvl2pPr>
            <a:lvl3pPr marL="1371600" lvl="2" indent="-3175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/>
            </a:lvl3pPr>
            <a:lvl4pPr marL="1828800" lvl="3" indent="-3175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–"/>
              <a:defRPr/>
            </a:lvl4pPr>
            <a:lvl5pPr marL="2286000" lvl="4" indent="-3175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/>
            </a:lvl5pPr>
            <a:lvl6pPr marL="2743200" lvl="5" indent="-3175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/>
            </a:lvl6pPr>
            <a:lvl7pPr marL="3200400" lvl="6" indent="-3175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/>
            </a:lvl7pPr>
            <a:lvl8pPr marL="3657600" lvl="7" indent="-3175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/>
            </a:lvl8pPr>
            <a:lvl9pPr marL="4114800" lvl="8" indent="-3175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/>
            </a:lvl9pPr>
          </a:lstStyle>
          <a:p>
            <a:endParaRPr/>
          </a:p>
        </p:txBody>
      </p:sp>
      <p:sp>
        <p:nvSpPr>
          <p:cNvPr id="25" name="Shape 25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0" marR="0" lvl="0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marL="0" marR="0" lvl="1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0" marR="0" lvl="2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0" marR="0" lvl="3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0" marR="0" lvl="4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0" marR="0" lvl="5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0" marR="0" lvl="6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0" marR="0" lvl="7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0" marR="0" lvl="8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26" name="Shape 26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0" marR="0" lvl="0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marL="457200" marR="0" lvl="1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914400" marR="0" lvl="2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371600" marR="0" lvl="3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1828800" marR="0" lvl="4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286000" marR="0" lvl="5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2743200" marR="0" lvl="6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200400" marR="0" lvl="7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3657600" marR="0" lvl="8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Пустой слайд" type="blank">
  <p:cSld name="BLANK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0" marR="0" lvl="0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marL="0" marR="0" lvl="1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0" marR="0" lvl="2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0" marR="0" lvl="3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0" marR="0" lvl="4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0" marR="0" lvl="5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0" marR="0" lvl="6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0" marR="0" lvl="7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0" marR="0" lvl="8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30" name="Shape 30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0" marR="0" lvl="0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marL="457200" marR="0" lvl="1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914400" marR="0" lvl="2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371600" marR="0" lvl="3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1828800" marR="0" lvl="4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286000" marR="0" lvl="5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2743200" marR="0" lvl="6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200400" marR="0" lvl="7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3657600" marR="0" lvl="8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31" name="Shape 31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Вертикальный заголовок и текст" type="vertTitleAndTx">
  <p:cSld name="VERTICAL_TITLE_AND_VERTICAL_TEXT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42"/>
          <p:cNvSpPr txBox="1">
            <a:spLocks noGrp="1"/>
          </p:cNvSpPr>
          <p:nvPr>
            <p:ph type="title"/>
          </p:nvPr>
        </p:nvSpPr>
        <p:spPr>
          <a:xfrm rot="5400000">
            <a:off x="4732337" y="2171700"/>
            <a:ext cx="5851525" cy="20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457200" lvl="5" algn="ctr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914400" lvl="6" algn="ctr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1371600" lvl="7" algn="ctr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1828800" lvl="8" algn="ctr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3" name="Shape 43"/>
          <p:cNvSpPr txBox="1">
            <a:spLocks noGrp="1"/>
          </p:cNvSpPr>
          <p:nvPr>
            <p:ph type="body" idx="1"/>
          </p:nvPr>
        </p:nvSpPr>
        <p:spPr>
          <a:xfrm rot="5400000">
            <a:off x="541338" y="190501"/>
            <a:ext cx="5851525" cy="601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3175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/>
            </a:lvl1pPr>
            <a:lvl2pPr marL="914400" lvl="1" indent="-3175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–"/>
              <a:defRPr/>
            </a:lvl2pPr>
            <a:lvl3pPr marL="1371600" lvl="2" indent="-3175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/>
            </a:lvl3pPr>
            <a:lvl4pPr marL="1828800" lvl="3" indent="-3175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–"/>
              <a:defRPr/>
            </a:lvl4pPr>
            <a:lvl5pPr marL="2286000" lvl="4" indent="-3175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/>
            </a:lvl5pPr>
            <a:lvl6pPr marL="2743200" lvl="5" indent="-3175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/>
            </a:lvl6pPr>
            <a:lvl7pPr marL="3200400" lvl="6" indent="-3175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/>
            </a:lvl7pPr>
            <a:lvl8pPr marL="3657600" lvl="7" indent="-3175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/>
            </a:lvl8pPr>
            <a:lvl9pPr marL="4114800" lvl="8" indent="-3175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/>
            </a:lvl9pPr>
          </a:lstStyle>
          <a:p>
            <a:endParaRPr/>
          </a:p>
        </p:txBody>
      </p:sp>
      <p:sp>
        <p:nvSpPr>
          <p:cNvPr id="44" name="Shape 44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0" marR="0" lvl="0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marL="0" marR="0" lvl="1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0" marR="0" lvl="2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0" marR="0" lvl="3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0" marR="0" lvl="4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0" marR="0" lvl="5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0" marR="0" lvl="6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0" marR="0" lvl="7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0" marR="0" lvl="8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5" name="Shape 45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0" marR="0" lvl="0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marL="457200" marR="0" lvl="1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914400" marR="0" lvl="2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371600" marR="0" lvl="3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1828800" marR="0" lvl="4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286000" marR="0" lvl="5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2743200" marR="0" lvl="6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200400" marR="0" lvl="7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3657600" marR="0" lvl="8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6" name="Shape 46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и вертикальный текст" type="vertTx">
  <p:cSld name="VERTICAL_TEXT"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Shape 48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457200" lvl="5" algn="ctr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914400" lvl="6" algn="ctr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1371600" lvl="7" algn="ctr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1828800" lvl="8" algn="ctr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9" name="Shape 49"/>
          <p:cNvSpPr txBox="1">
            <a:spLocks noGrp="1"/>
          </p:cNvSpPr>
          <p:nvPr>
            <p:ph type="body" idx="1"/>
          </p:nvPr>
        </p:nvSpPr>
        <p:spPr>
          <a:xfrm rot="5400000">
            <a:off x="2309019" y="-251619"/>
            <a:ext cx="4525962" cy="822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3175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/>
            </a:lvl1pPr>
            <a:lvl2pPr marL="914400" lvl="1" indent="-3175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–"/>
              <a:defRPr/>
            </a:lvl2pPr>
            <a:lvl3pPr marL="1371600" lvl="2" indent="-3175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/>
            </a:lvl3pPr>
            <a:lvl4pPr marL="1828800" lvl="3" indent="-3175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–"/>
              <a:defRPr/>
            </a:lvl4pPr>
            <a:lvl5pPr marL="2286000" lvl="4" indent="-3175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/>
            </a:lvl5pPr>
            <a:lvl6pPr marL="2743200" lvl="5" indent="-3175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/>
            </a:lvl6pPr>
            <a:lvl7pPr marL="3200400" lvl="6" indent="-3175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/>
            </a:lvl7pPr>
            <a:lvl8pPr marL="3657600" lvl="7" indent="-3175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/>
            </a:lvl8pPr>
            <a:lvl9pPr marL="4114800" lvl="8" indent="-3175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/>
            </a:lvl9pPr>
          </a:lstStyle>
          <a:p>
            <a:endParaRPr/>
          </a:p>
        </p:txBody>
      </p:sp>
      <p:sp>
        <p:nvSpPr>
          <p:cNvPr id="50" name="Shape 50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0" marR="0" lvl="0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marL="0" marR="0" lvl="1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0" marR="0" lvl="2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0" marR="0" lvl="3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0" marR="0" lvl="4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0" marR="0" lvl="5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0" marR="0" lvl="6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0" marR="0" lvl="7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0" marR="0" lvl="8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51" name="Shape 51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0" marR="0" lvl="0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marL="457200" marR="0" lvl="1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914400" marR="0" lvl="2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371600" marR="0" lvl="3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1828800" marR="0" lvl="4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286000" marR="0" lvl="5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2743200" marR="0" lvl="6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200400" marR="0" lvl="7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3657600" marR="0" lvl="8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52" name="Shape 52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Рисунок с подписью" type="picTx">
  <p:cSld name="PICTURE_WITH_CAPTION_TEXT"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Shape 54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55" name="Shape 55"/>
          <p:cNvSpPr>
            <a:spLocks noGrp="1"/>
          </p:cNvSpPr>
          <p:nvPr>
            <p:ph type="pic" idx="2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</p:sp>
      <p:sp>
        <p:nvSpPr>
          <p:cNvPr id="56" name="Shape 56"/>
          <p:cNvSpPr txBox="1">
            <a:spLocks noGrp="1"/>
          </p:cNvSpPr>
          <p:nvPr>
            <p:ph type="body" idx="1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228600" rtl="0">
              <a:spcBef>
                <a:spcPts val="640"/>
              </a:spcBef>
              <a:spcAft>
                <a:spcPts val="0"/>
              </a:spcAft>
              <a:buSzPts val="1400"/>
              <a:buFont typeface="Calibri"/>
              <a:buNone/>
              <a:defRPr/>
            </a:lvl1pPr>
            <a:lvl2pPr marL="914400" lvl="1" indent="-228600" rtl="0">
              <a:spcBef>
                <a:spcPts val="560"/>
              </a:spcBef>
              <a:spcAft>
                <a:spcPts val="0"/>
              </a:spcAft>
              <a:buSzPts val="1400"/>
              <a:buFont typeface="Calibri"/>
              <a:buNone/>
              <a:defRPr/>
            </a:lvl2pPr>
            <a:lvl3pPr marL="1371600" lvl="2" indent="-228600" rtl="0">
              <a:spcBef>
                <a:spcPts val="480"/>
              </a:spcBef>
              <a:spcAft>
                <a:spcPts val="0"/>
              </a:spcAft>
              <a:buSzPts val="1400"/>
              <a:buFont typeface="Calibri"/>
              <a:buNone/>
              <a:defRPr/>
            </a:lvl3pPr>
            <a:lvl4pPr marL="1828800" lvl="3" indent="-228600" rtl="0">
              <a:spcBef>
                <a:spcPts val="400"/>
              </a:spcBef>
              <a:spcAft>
                <a:spcPts val="0"/>
              </a:spcAft>
              <a:buSzPts val="1400"/>
              <a:buFont typeface="Calibri"/>
              <a:buNone/>
              <a:defRPr/>
            </a:lvl4pPr>
            <a:lvl5pPr marL="2286000" lvl="4" indent="-228600" rtl="0">
              <a:spcBef>
                <a:spcPts val="400"/>
              </a:spcBef>
              <a:spcAft>
                <a:spcPts val="0"/>
              </a:spcAft>
              <a:buSzPts val="1400"/>
              <a:buFont typeface="Calibri"/>
              <a:buNone/>
              <a:defRPr/>
            </a:lvl5pPr>
            <a:lvl6pPr marL="2743200" lvl="5" indent="-228600" rtl="0">
              <a:spcBef>
                <a:spcPts val="400"/>
              </a:spcBef>
              <a:spcAft>
                <a:spcPts val="0"/>
              </a:spcAft>
              <a:buSzPts val="1400"/>
              <a:buFont typeface="Calibri"/>
              <a:buNone/>
              <a:defRPr/>
            </a:lvl6pPr>
            <a:lvl7pPr marL="3200400" lvl="6" indent="-228600" rtl="0">
              <a:spcBef>
                <a:spcPts val="400"/>
              </a:spcBef>
              <a:spcAft>
                <a:spcPts val="0"/>
              </a:spcAft>
              <a:buSzPts val="1400"/>
              <a:buFont typeface="Calibri"/>
              <a:buNone/>
              <a:defRPr/>
            </a:lvl7pPr>
            <a:lvl8pPr marL="3657600" lvl="7" indent="-228600" rtl="0">
              <a:spcBef>
                <a:spcPts val="400"/>
              </a:spcBef>
              <a:spcAft>
                <a:spcPts val="0"/>
              </a:spcAft>
              <a:buSzPts val="1400"/>
              <a:buFont typeface="Calibri"/>
              <a:buNone/>
              <a:defRPr/>
            </a:lvl8pPr>
            <a:lvl9pPr marL="4114800" lvl="8" indent="-228600" rtl="0">
              <a:spcBef>
                <a:spcPts val="400"/>
              </a:spcBef>
              <a:spcAft>
                <a:spcPts val="0"/>
              </a:spcAft>
              <a:buSzPts val="1400"/>
              <a:buFont typeface="Calibri"/>
              <a:buNone/>
              <a:defRPr/>
            </a:lvl9pPr>
          </a:lstStyle>
          <a:p>
            <a:endParaRPr/>
          </a:p>
        </p:txBody>
      </p:sp>
      <p:sp>
        <p:nvSpPr>
          <p:cNvPr id="57" name="Shape 57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0" marR="0" lvl="0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marL="0" marR="0" lvl="1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0" marR="0" lvl="2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0" marR="0" lvl="3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0" marR="0" lvl="4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0" marR="0" lvl="5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0" marR="0" lvl="6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0" marR="0" lvl="7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0" marR="0" lvl="8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58" name="Shape 58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0" marR="0" lvl="0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marL="457200" marR="0" lvl="1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914400" marR="0" lvl="2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371600" marR="0" lvl="3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1828800" marR="0" lvl="4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286000" marR="0" lvl="5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2743200" marR="0" lvl="6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200400" marR="0" lvl="7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3657600" marR="0" lvl="8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59" name="Shape 59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Объект с подписью" type="objTx">
  <p:cSld name="OBJECT_WITH_CAPTION_TEXT"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Shape 61"/>
          <p:cNvSpPr txBox="1"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62" name="Shape 62"/>
          <p:cNvSpPr txBox="1">
            <a:spLocks noGrp="1"/>
          </p:cNvSpPr>
          <p:nvPr>
            <p:ph type="body"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317500" rtl="0">
              <a:spcBef>
                <a:spcPts val="640"/>
              </a:spcBef>
              <a:spcAft>
                <a:spcPts val="0"/>
              </a:spcAft>
              <a:buSzPts val="1400"/>
              <a:buChar char="•"/>
              <a:defRPr/>
            </a:lvl1pPr>
            <a:lvl2pPr marL="914400" lvl="1" indent="-317500" rtl="0">
              <a:spcBef>
                <a:spcPts val="560"/>
              </a:spcBef>
              <a:spcAft>
                <a:spcPts val="0"/>
              </a:spcAft>
              <a:buSzPts val="1400"/>
              <a:buChar char="–"/>
              <a:defRPr/>
            </a:lvl2pPr>
            <a:lvl3pPr marL="1371600" lvl="2" indent="-317500" rtl="0">
              <a:spcBef>
                <a:spcPts val="480"/>
              </a:spcBef>
              <a:spcAft>
                <a:spcPts val="0"/>
              </a:spcAft>
              <a:buSzPts val="1400"/>
              <a:buChar char="•"/>
              <a:defRPr/>
            </a:lvl3pPr>
            <a:lvl4pPr marL="1828800" lvl="3" indent="-317500" rtl="0">
              <a:spcBef>
                <a:spcPts val="400"/>
              </a:spcBef>
              <a:spcAft>
                <a:spcPts val="0"/>
              </a:spcAft>
              <a:buSzPts val="1400"/>
              <a:buChar char="–"/>
              <a:defRPr/>
            </a:lvl4pPr>
            <a:lvl5pPr marL="2286000" lvl="4" indent="-3175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/>
            </a:lvl5pPr>
            <a:lvl6pPr marL="2743200" lvl="5" indent="-317500" rtl="0">
              <a:spcBef>
                <a:spcPts val="400"/>
              </a:spcBef>
              <a:spcAft>
                <a:spcPts val="0"/>
              </a:spcAft>
              <a:buSzPts val="1400"/>
              <a:buChar char="•"/>
              <a:defRPr/>
            </a:lvl6pPr>
            <a:lvl7pPr marL="3200400" lvl="6" indent="-317500" rtl="0">
              <a:spcBef>
                <a:spcPts val="400"/>
              </a:spcBef>
              <a:spcAft>
                <a:spcPts val="0"/>
              </a:spcAft>
              <a:buSzPts val="1400"/>
              <a:buChar char="•"/>
              <a:defRPr/>
            </a:lvl7pPr>
            <a:lvl8pPr marL="3657600" lvl="7" indent="-317500" rtl="0">
              <a:spcBef>
                <a:spcPts val="400"/>
              </a:spcBef>
              <a:spcAft>
                <a:spcPts val="0"/>
              </a:spcAft>
              <a:buSzPts val="1400"/>
              <a:buChar char="•"/>
              <a:defRPr/>
            </a:lvl8pPr>
            <a:lvl9pPr marL="4114800" lvl="8" indent="-317500" rtl="0">
              <a:spcBef>
                <a:spcPts val="400"/>
              </a:spcBef>
              <a:spcAft>
                <a:spcPts val="0"/>
              </a:spcAft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63" name="Shape 63"/>
          <p:cNvSpPr txBox="1">
            <a:spLocks noGrp="1"/>
          </p:cNvSpPr>
          <p:nvPr>
            <p:ph type="body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228600" rtl="0">
              <a:spcBef>
                <a:spcPts val="640"/>
              </a:spcBef>
              <a:spcAft>
                <a:spcPts val="0"/>
              </a:spcAft>
              <a:buSzPts val="1400"/>
              <a:buFont typeface="Calibri"/>
              <a:buNone/>
              <a:defRPr/>
            </a:lvl1pPr>
            <a:lvl2pPr marL="914400" lvl="1" indent="-228600" rtl="0">
              <a:spcBef>
                <a:spcPts val="560"/>
              </a:spcBef>
              <a:spcAft>
                <a:spcPts val="0"/>
              </a:spcAft>
              <a:buSzPts val="1400"/>
              <a:buFont typeface="Calibri"/>
              <a:buNone/>
              <a:defRPr/>
            </a:lvl2pPr>
            <a:lvl3pPr marL="1371600" lvl="2" indent="-228600" rtl="0">
              <a:spcBef>
                <a:spcPts val="480"/>
              </a:spcBef>
              <a:spcAft>
                <a:spcPts val="0"/>
              </a:spcAft>
              <a:buSzPts val="1400"/>
              <a:buFont typeface="Calibri"/>
              <a:buNone/>
              <a:defRPr/>
            </a:lvl3pPr>
            <a:lvl4pPr marL="1828800" lvl="3" indent="-228600" rtl="0">
              <a:spcBef>
                <a:spcPts val="400"/>
              </a:spcBef>
              <a:spcAft>
                <a:spcPts val="0"/>
              </a:spcAft>
              <a:buSzPts val="1400"/>
              <a:buFont typeface="Calibri"/>
              <a:buNone/>
              <a:defRPr/>
            </a:lvl4pPr>
            <a:lvl5pPr marL="2286000" lvl="4" indent="-228600" rtl="0">
              <a:spcBef>
                <a:spcPts val="400"/>
              </a:spcBef>
              <a:spcAft>
                <a:spcPts val="0"/>
              </a:spcAft>
              <a:buSzPts val="1400"/>
              <a:buFont typeface="Calibri"/>
              <a:buNone/>
              <a:defRPr/>
            </a:lvl5pPr>
            <a:lvl6pPr marL="2743200" lvl="5" indent="-228600" rtl="0">
              <a:spcBef>
                <a:spcPts val="400"/>
              </a:spcBef>
              <a:spcAft>
                <a:spcPts val="0"/>
              </a:spcAft>
              <a:buSzPts val="1400"/>
              <a:buFont typeface="Calibri"/>
              <a:buNone/>
              <a:defRPr/>
            </a:lvl6pPr>
            <a:lvl7pPr marL="3200400" lvl="6" indent="-228600" rtl="0">
              <a:spcBef>
                <a:spcPts val="400"/>
              </a:spcBef>
              <a:spcAft>
                <a:spcPts val="0"/>
              </a:spcAft>
              <a:buSzPts val="1400"/>
              <a:buFont typeface="Calibri"/>
              <a:buNone/>
              <a:defRPr/>
            </a:lvl7pPr>
            <a:lvl8pPr marL="3657600" lvl="7" indent="-228600" rtl="0">
              <a:spcBef>
                <a:spcPts val="400"/>
              </a:spcBef>
              <a:spcAft>
                <a:spcPts val="0"/>
              </a:spcAft>
              <a:buSzPts val="1400"/>
              <a:buFont typeface="Calibri"/>
              <a:buNone/>
              <a:defRPr/>
            </a:lvl8pPr>
            <a:lvl9pPr marL="4114800" lvl="8" indent="-228600" rtl="0">
              <a:spcBef>
                <a:spcPts val="400"/>
              </a:spcBef>
              <a:spcAft>
                <a:spcPts val="0"/>
              </a:spcAft>
              <a:buSzPts val="1400"/>
              <a:buFont typeface="Calibri"/>
              <a:buNone/>
              <a:defRPr/>
            </a:lvl9pPr>
          </a:lstStyle>
          <a:p>
            <a:endParaRPr/>
          </a:p>
        </p:txBody>
      </p:sp>
      <p:sp>
        <p:nvSpPr>
          <p:cNvPr id="64" name="Shape 64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0" marR="0" lvl="0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marL="0" marR="0" lvl="1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0" marR="0" lvl="2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0" marR="0" lvl="3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0" marR="0" lvl="4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0" marR="0" lvl="5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0" marR="0" lvl="6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0" marR="0" lvl="7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0" marR="0" lvl="8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65" name="Shape 65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0" marR="0" lvl="0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marL="457200" marR="0" lvl="1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914400" marR="0" lvl="2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371600" marR="0" lvl="3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1828800" marR="0" lvl="4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286000" marR="0" lvl="5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2743200" marR="0" lvl="6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200400" marR="0" lvl="7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3657600" marR="0" lvl="8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66" name="Shape 66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Два объекта" type="twoObj">
  <p:cSld name="TWO_OBJECTS"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Shape 68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457200" lvl="5" algn="ctr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914400" lvl="6" algn="ctr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1371600" lvl="7" algn="ctr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1828800" lvl="8" algn="ctr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69" name="Shape 69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317500" rtl="0">
              <a:spcBef>
                <a:spcPts val="640"/>
              </a:spcBef>
              <a:spcAft>
                <a:spcPts val="0"/>
              </a:spcAft>
              <a:buSzPts val="1400"/>
              <a:buChar char="•"/>
              <a:defRPr/>
            </a:lvl1pPr>
            <a:lvl2pPr marL="914400" lvl="1" indent="-317500" rtl="0">
              <a:spcBef>
                <a:spcPts val="560"/>
              </a:spcBef>
              <a:spcAft>
                <a:spcPts val="0"/>
              </a:spcAft>
              <a:buSzPts val="1400"/>
              <a:buChar char="–"/>
              <a:defRPr/>
            </a:lvl2pPr>
            <a:lvl3pPr marL="1371600" lvl="2" indent="-317500" rtl="0">
              <a:spcBef>
                <a:spcPts val="480"/>
              </a:spcBef>
              <a:spcAft>
                <a:spcPts val="0"/>
              </a:spcAft>
              <a:buSzPts val="1400"/>
              <a:buChar char="•"/>
              <a:defRPr/>
            </a:lvl3pPr>
            <a:lvl4pPr marL="1828800" lvl="3" indent="-317500" rtl="0">
              <a:spcBef>
                <a:spcPts val="400"/>
              </a:spcBef>
              <a:spcAft>
                <a:spcPts val="0"/>
              </a:spcAft>
              <a:buSzPts val="1400"/>
              <a:buChar char="–"/>
              <a:defRPr/>
            </a:lvl4pPr>
            <a:lvl5pPr marL="2286000" lvl="4" indent="-3175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/>
            </a:lvl5pPr>
            <a:lvl6pPr marL="2743200" lvl="5" indent="-317500" rtl="0">
              <a:spcBef>
                <a:spcPts val="400"/>
              </a:spcBef>
              <a:spcAft>
                <a:spcPts val="0"/>
              </a:spcAft>
              <a:buSzPts val="1400"/>
              <a:buChar char="•"/>
              <a:defRPr/>
            </a:lvl6pPr>
            <a:lvl7pPr marL="3200400" lvl="6" indent="-317500" rtl="0">
              <a:spcBef>
                <a:spcPts val="400"/>
              </a:spcBef>
              <a:spcAft>
                <a:spcPts val="0"/>
              </a:spcAft>
              <a:buSzPts val="1400"/>
              <a:buChar char="•"/>
              <a:defRPr/>
            </a:lvl7pPr>
            <a:lvl8pPr marL="3657600" lvl="7" indent="-317500" rtl="0">
              <a:spcBef>
                <a:spcPts val="400"/>
              </a:spcBef>
              <a:spcAft>
                <a:spcPts val="0"/>
              </a:spcAft>
              <a:buSzPts val="1400"/>
              <a:buChar char="•"/>
              <a:defRPr/>
            </a:lvl8pPr>
            <a:lvl9pPr marL="4114800" lvl="8" indent="-317500" rtl="0">
              <a:spcBef>
                <a:spcPts val="400"/>
              </a:spcBef>
              <a:spcAft>
                <a:spcPts val="0"/>
              </a:spcAft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70" name="Shape 70"/>
          <p:cNvSpPr txBox="1">
            <a:spLocks noGrp="1"/>
          </p:cNvSpPr>
          <p:nvPr>
            <p:ph type="body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317500" rtl="0">
              <a:spcBef>
                <a:spcPts val="640"/>
              </a:spcBef>
              <a:spcAft>
                <a:spcPts val="0"/>
              </a:spcAft>
              <a:buSzPts val="1400"/>
              <a:buChar char="•"/>
              <a:defRPr/>
            </a:lvl1pPr>
            <a:lvl2pPr marL="914400" lvl="1" indent="-317500" rtl="0">
              <a:spcBef>
                <a:spcPts val="560"/>
              </a:spcBef>
              <a:spcAft>
                <a:spcPts val="0"/>
              </a:spcAft>
              <a:buSzPts val="1400"/>
              <a:buChar char="–"/>
              <a:defRPr/>
            </a:lvl2pPr>
            <a:lvl3pPr marL="1371600" lvl="2" indent="-317500" rtl="0">
              <a:spcBef>
                <a:spcPts val="480"/>
              </a:spcBef>
              <a:spcAft>
                <a:spcPts val="0"/>
              </a:spcAft>
              <a:buSzPts val="1400"/>
              <a:buChar char="•"/>
              <a:defRPr/>
            </a:lvl3pPr>
            <a:lvl4pPr marL="1828800" lvl="3" indent="-317500" rtl="0">
              <a:spcBef>
                <a:spcPts val="400"/>
              </a:spcBef>
              <a:spcAft>
                <a:spcPts val="0"/>
              </a:spcAft>
              <a:buSzPts val="1400"/>
              <a:buChar char="–"/>
              <a:defRPr/>
            </a:lvl4pPr>
            <a:lvl5pPr marL="2286000" lvl="4" indent="-3175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/>
            </a:lvl5pPr>
            <a:lvl6pPr marL="2743200" lvl="5" indent="-317500" rtl="0">
              <a:spcBef>
                <a:spcPts val="400"/>
              </a:spcBef>
              <a:spcAft>
                <a:spcPts val="0"/>
              </a:spcAft>
              <a:buSzPts val="1400"/>
              <a:buChar char="•"/>
              <a:defRPr/>
            </a:lvl6pPr>
            <a:lvl7pPr marL="3200400" lvl="6" indent="-317500" rtl="0">
              <a:spcBef>
                <a:spcPts val="400"/>
              </a:spcBef>
              <a:spcAft>
                <a:spcPts val="0"/>
              </a:spcAft>
              <a:buSzPts val="1400"/>
              <a:buChar char="•"/>
              <a:defRPr/>
            </a:lvl7pPr>
            <a:lvl8pPr marL="3657600" lvl="7" indent="-317500" rtl="0">
              <a:spcBef>
                <a:spcPts val="400"/>
              </a:spcBef>
              <a:spcAft>
                <a:spcPts val="0"/>
              </a:spcAft>
              <a:buSzPts val="1400"/>
              <a:buChar char="•"/>
              <a:defRPr/>
            </a:lvl8pPr>
            <a:lvl9pPr marL="4114800" lvl="8" indent="-317500" rtl="0">
              <a:spcBef>
                <a:spcPts val="400"/>
              </a:spcBef>
              <a:spcAft>
                <a:spcPts val="0"/>
              </a:spcAft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71" name="Shape 71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0" marR="0" lvl="0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marL="0" marR="0" lvl="1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0" marR="0" lvl="2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0" marR="0" lvl="3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0" marR="0" lvl="4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0" marR="0" lvl="5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0" marR="0" lvl="6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0" marR="0" lvl="7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0" marR="0" lvl="8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72" name="Shape 72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0" marR="0" lvl="0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marL="457200" marR="0" lvl="1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914400" marR="0" lvl="2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371600" marR="0" lvl="3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1828800" marR="0" lvl="4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286000" marR="0" lvl="5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2743200" marR="0" lvl="6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200400" marR="0" lvl="7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3657600" marR="0" lvl="8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73" name="Shape 73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0" marR="0" lvl="0" indent="-88900" algn="ctr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marL="0" marR="0" lvl="1" indent="-88900" algn="ctr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0" marR="0" lvl="2" indent="-88900" algn="ctr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0" marR="0" lvl="3" indent="-88900" algn="ctr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0" marR="0" lvl="4" indent="-88900" algn="ctr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457200" marR="0" lvl="5" indent="-88900" algn="ctr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914400" marR="0" lvl="6" indent="-88900" algn="ctr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1371600" marR="0" lvl="7" indent="-88900" algn="ctr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1828800" marR="0" lvl="8" indent="-88900" algn="ctr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3175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/>
            </a:lvl1pPr>
            <a:lvl2pPr marL="914400" marR="0" lvl="1" indent="-3175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–"/>
              <a:defRPr/>
            </a:lvl2pPr>
            <a:lvl3pPr marL="1371600" marR="0" lvl="2" indent="-3175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/>
            </a:lvl3pPr>
            <a:lvl4pPr marL="1828800" marR="0" lvl="3" indent="-3175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–"/>
              <a:defRPr/>
            </a:lvl4pPr>
            <a:lvl5pPr marL="2286000" marR="0" lvl="4" indent="-3175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/>
            </a:lvl5pPr>
            <a:lvl6pPr marL="2743200" marR="0" lvl="5" indent="-3175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/>
            </a:lvl6pPr>
            <a:lvl7pPr marL="3200400" marR="0" lvl="6" indent="-3175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/>
            </a:lvl7pPr>
            <a:lvl8pPr marL="3657600" marR="0" lvl="7" indent="-3175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/>
            </a:lvl8pPr>
            <a:lvl9pPr marL="4114800" marR="0" lvl="8" indent="-3175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/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0" marR="0" lvl="0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marL="457200" marR="0" lvl="1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914400" marR="0" lvl="2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371600" marR="0" lvl="3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1828800" marR="0" lvl="4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286000" marR="0" lvl="5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2743200" marR="0" lvl="6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200400" marR="0" lvl="7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3657600" marR="0" lvl="8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9" name="Shape 9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0" marR="0" lvl="0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marL="457200" marR="0" lvl="1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914400" marR="0" lvl="2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371600" marR="0" lvl="3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1828800" marR="0" lvl="4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286000" marR="0" lvl="5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2743200" marR="0" lvl="6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200400" marR="0" lvl="7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3657600" marR="0" lvl="8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0" name="Shape 10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 sz="14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" name="Shape 8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9199562" cy="6913562"/>
          </a:xfrm>
          <a:prstGeom prst="rect">
            <a:avLst/>
          </a:prstGeom>
          <a:noFill/>
          <a:ln>
            <a:noFill/>
          </a:ln>
        </p:spPr>
      </p:pic>
      <p:sp>
        <p:nvSpPr>
          <p:cNvPr id="85" name="Shape 85"/>
          <p:cNvSpPr txBox="1">
            <a:spLocks noGrp="1"/>
          </p:cNvSpPr>
          <p:nvPr>
            <p:ph type="ctrTitle"/>
          </p:nvPr>
        </p:nvSpPr>
        <p:spPr>
          <a:xfrm>
            <a:off x="1331640" y="908720"/>
            <a:ext cx="7097984" cy="360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030A0"/>
              </a:buClr>
              <a:buFont typeface="Corsiva"/>
              <a:buNone/>
            </a:pPr>
            <a:r>
              <a:rPr lang="ru-RU" sz="4000" b="1" i="0" u="none" strike="noStrike" cap="none" dirty="0" smtClean="0">
                <a:solidFill>
                  <a:srgbClr val="7030A0"/>
                </a:solidFill>
                <a:latin typeface="Corsiva"/>
                <a:ea typeface="Corsiva"/>
                <a:cs typeface="Corsiva"/>
                <a:sym typeface="Corsiva"/>
              </a:rPr>
              <a:t/>
            </a:r>
            <a:br>
              <a:rPr lang="ru-RU" sz="4000" b="1" i="0" u="none" strike="noStrike" cap="none" dirty="0" smtClean="0">
                <a:solidFill>
                  <a:srgbClr val="7030A0"/>
                </a:solidFill>
                <a:latin typeface="Corsiva"/>
                <a:ea typeface="Corsiva"/>
                <a:cs typeface="Corsiva"/>
                <a:sym typeface="Corsiva"/>
              </a:rPr>
            </a:br>
            <a:r>
              <a:rPr lang="en-US" sz="4000" b="1" i="0" u="none" strike="noStrike" cap="none" dirty="0" smtClean="0">
                <a:solidFill>
                  <a:srgbClr val="7030A0"/>
                </a:solidFill>
                <a:latin typeface="Corsiva"/>
                <a:ea typeface="Corsiva"/>
                <a:cs typeface="Corsiva"/>
                <a:sym typeface="Corsiva"/>
              </a:rPr>
              <a:t>СЕМИНАР-ПРАКТИКУМ</a:t>
            </a:r>
            <a:endParaRPr sz="4000" dirty="0"/>
          </a:p>
        </p:txBody>
      </p:sp>
      <p:sp>
        <p:nvSpPr>
          <p:cNvPr id="86" name="Shape 86"/>
          <p:cNvSpPr txBox="1">
            <a:spLocks noGrp="1"/>
          </p:cNvSpPr>
          <p:nvPr>
            <p:ph type="subTitle" idx="1"/>
          </p:nvPr>
        </p:nvSpPr>
        <p:spPr>
          <a:xfrm>
            <a:off x="1343025" y="1844675"/>
            <a:ext cx="6400800" cy="43926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030A0"/>
              </a:buClr>
              <a:buFont typeface="Arial"/>
              <a:buNone/>
            </a:pPr>
            <a:r>
              <a:rPr lang="en-US" sz="4000" b="1" i="0" u="none" strike="noStrike" cap="none" dirty="0">
                <a:solidFill>
                  <a:srgbClr val="7030A0"/>
                </a:solidFill>
                <a:latin typeface="Times New Roman" pitchFamily="18" charset="0"/>
                <a:ea typeface="Corsiva"/>
                <a:cs typeface="Times New Roman" pitchFamily="18" charset="0"/>
                <a:sym typeface="Corsiva"/>
              </a:rPr>
              <a:t>«</a:t>
            </a:r>
            <a:r>
              <a:rPr lang="en-US" sz="4000" b="1" i="0" u="none" strike="noStrike" cap="none" dirty="0" err="1">
                <a:solidFill>
                  <a:srgbClr val="7030A0"/>
                </a:solidFill>
                <a:latin typeface="Times New Roman" pitchFamily="18" charset="0"/>
                <a:ea typeface="Corsiva"/>
                <a:cs typeface="Times New Roman" pitchFamily="18" charset="0"/>
                <a:sym typeface="Corsiva"/>
              </a:rPr>
              <a:t>Театрализованные</a:t>
            </a:r>
            <a:r>
              <a:rPr lang="en-US" sz="4000" b="1" i="0" u="none" strike="noStrike" cap="none" dirty="0">
                <a:solidFill>
                  <a:srgbClr val="7030A0"/>
                </a:solidFill>
                <a:latin typeface="Times New Roman" pitchFamily="18" charset="0"/>
                <a:ea typeface="Corsiva"/>
                <a:cs typeface="Times New Roman" pitchFamily="18" charset="0"/>
                <a:sym typeface="Corsiva"/>
              </a:rPr>
              <a:t> </a:t>
            </a:r>
            <a:r>
              <a:rPr lang="en-US" sz="4000" b="1" i="0" u="none" strike="noStrike" cap="none" dirty="0" err="1">
                <a:solidFill>
                  <a:srgbClr val="7030A0"/>
                </a:solidFill>
                <a:latin typeface="Times New Roman" pitchFamily="18" charset="0"/>
                <a:ea typeface="Corsiva"/>
                <a:cs typeface="Times New Roman" pitchFamily="18" charset="0"/>
                <a:sym typeface="Corsiva"/>
              </a:rPr>
              <a:t>игры</a:t>
            </a:r>
            <a:r>
              <a:rPr lang="en-US" sz="4000" b="1" i="0" u="none" strike="noStrike" cap="none" dirty="0">
                <a:solidFill>
                  <a:srgbClr val="7030A0"/>
                </a:solidFill>
                <a:latin typeface="Times New Roman" pitchFamily="18" charset="0"/>
                <a:ea typeface="Corsiva"/>
                <a:cs typeface="Times New Roman" pitchFamily="18" charset="0"/>
                <a:sym typeface="Corsiva"/>
              </a:rPr>
              <a:t> </a:t>
            </a:r>
            <a:endParaRPr dirty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7030A0"/>
              </a:buClr>
              <a:buFont typeface="Arial"/>
              <a:buNone/>
            </a:pPr>
            <a:r>
              <a:rPr lang="en-US" sz="4000" b="1" i="0" u="none" strike="noStrike" cap="none" dirty="0" err="1">
                <a:solidFill>
                  <a:srgbClr val="7030A0"/>
                </a:solidFill>
                <a:latin typeface="Times New Roman" pitchFamily="18" charset="0"/>
                <a:ea typeface="Corsiva"/>
                <a:cs typeface="Times New Roman" pitchFamily="18" charset="0"/>
                <a:sym typeface="Corsiva"/>
              </a:rPr>
              <a:t>как</a:t>
            </a:r>
            <a:r>
              <a:rPr lang="en-US" sz="4000" b="1" i="0" u="none" strike="noStrike" cap="none" dirty="0">
                <a:solidFill>
                  <a:srgbClr val="7030A0"/>
                </a:solidFill>
                <a:latin typeface="Times New Roman" pitchFamily="18" charset="0"/>
                <a:ea typeface="Corsiva"/>
                <a:cs typeface="Times New Roman" pitchFamily="18" charset="0"/>
                <a:sym typeface="Corsiva"/>
              </a:rPr>
              <a:t> </a:t>
            </a:r>
            <a:r>
              <a:rPr lang="en-US" sz="4000" b="1" i="0" u="none" strike="noStrike" cap="none" dirty="0" err="1">
                <a:solidFill>
                  <a:srgbClr val="7030A0"/>
                </a:solidFill>
                <a:latin typeface="Times New Roman" pitchFamily="18" charset="0"/>
                <a:ea typeface="Corsiva"/>
                <a:cs typeface="Times New Roman" pitchFamily="18" charset="0"/>
                <a:sym typeface="Corsiva"/>
              </a:rPr>
              <a:t>основной</a:t>
            </a:r>
            <a:r>
              <a:rPr lang="en-US" sz="4000" b="1" i="0" u="none" strike="noStrike" cap="none" dirty="0">
                <a:solidFill>
                  <a:srgbClr val="7030A0"/>
                </a:solidFill>
                <a:latin typeface="Times New Roman" pitchFamily="18" charset="0"/>
                <a:ea typeface="Corsiva"/>
                <a:cs typeface="Times New Roman" pitchFamily="18" charset="0"/>
                <a:sym typeface="Corsiva"/>
              </a:rPr>
              <a:t> </a:t>
            </a:r>
            <a:r>
              <a:rPr lang="en-US" sz="4000" b="1" i="0" u="none" strike="noStrike" cap="none" dirty="0" err="1">
                <a:solidFill>
                  <a:srgbClr val="7030A0"/>
                </a:solidFill>
                <a:latin typeface="Times New Roman" pitchFamily="18" charset="0"/>
                <a:ea typeface="Corsiva"/>
                <a:cs typeface="Times New Roman" pitchFamily="18" charset="0"/>
                <a:sym typeface="Corsiva"/>
              </a:rPr>
              <a:t>компонент</a:t>
            </a:r>
            <a:r>
              <a:rPr lang="en-US" sz="4000" b="1" i="0" u="none" strike="noStrike" cap="none" dirty="0">
                <a:solidFill>
                  <a:srgbClr val="7030A0"/>
                </a:solidFill>
                <a:latin typeface="Times New Roman" pitchFamily="18" charset="0"/>
                <a:ea typeface="Corsiva"/>
                <a:cs typeface="Times New Roman" pitchFamily="18" charset="0"/>
                <a:sym typeface="Corsiva"/>
              </a:rPr>
              <a:t> </a:t>
            </a:r>
            <a:r>
              <a:rPr lang="en-US" sz="4000" b="1" i="0" u="none" strike="noStrike" cap="none" dirty="0" err="1">
                <a:solidFill>
                  <a:srgbClr val="7030A0"/>
                </a:solidFill>
                <a:latin typeface="Times New Roman" pitchFamily="18" charset="0"/>
                <a:ea typeface="Corsiva"/>
                <a:cs typeface="Times New Roman" pitchFamily="18" charset="0"/>
                <a:sym typeface="Corsiva"/>
              </a:rPr>
              <a:t>познавательно</a:t>
            </a:r>
            <a:r>
              <a:rPr lang="en-US" sz="4000" b="1" i="0" u="none" strike="noStrike" cap="none" dirty="0">
                <a:solidFill>
                  <a:srgbClr val="7030A0"/>
                </a:solidFill>
                <a:latin typeface="Times New Roman" pitchFamily="18" charset="0"/>
                <a:ea typeface="Corsiva"/>
                <a:cs typeface="Times New Roman" pitchFamily="18" charset="0"/>
                <a:sym typeface="Corsiva"/>
              </a:rPr>
              <a:t> –</a:t>
            </a:r>
            <a:r>
              <a:rPr lang="en-US" sz="4000" b="1" i="0" u="none" strike="noStrike" cap="none" dirty="0" err="1">
                <a:solidFill>
                  <a:srgbClr val="7030A0"/>
                </a:solidFill>
                <a:latin typeface="Times New Roman" pitchFamily="18" charset="0"/>
                <a:ea typeface="Corsiva"/>
                <a:cs typeface="Times New Roman" pitchFamily="18" charset="0"/>
                <a:sym typeface="Corsiva"/>
              </a:rPr>
              <a:t>речевого</a:t>
            </a:r>
            <a:r>
              <a:rPr lang="en-US" sz="4000" b="1" i="0" u="none" strike="noStrike" cap="none" dirty="0">
                <a:solidFill>
                  <a:srgbClr val="7030A0"/>
                </a:solidFill>
                <a:latin typeface="Times New Roman" pitchFamily="18" charset="0"/>
                <a:ea typeface="Corsiva"/>
                <a:cs typeface="Times New Roman" pitchFamily="18" charset="0"/>
                <a:sym typeface="Corsiva"/>
              </a:rPr>
              <a:t> </a:t>
            </a:r>
            <a:endParaRPr dirty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7030A0"/>
              </a:buClr>
              <a:buFont typeface="Arial"/>
              <a:buNone/>
            </a:pPr>
            <a:r>
              <a:rPr lang="en-US" sz="4000" b="1" i="0" u="none" strike="noStrike" cap="none" dirty="0" err="1" smtClean="0">
                <a:solidFill>
                  <a:srgbClr val="7030A0"/>
                </a:solidFill>
                <a:latin typeface="Times New Roman" pitchFamily="18" charset="0"/>
                <a:ea typeface="Corsiva"/>
                <a:cs typeface="Times New Roman" pitchFamily="18" charset="0"/>
                <a:sym typeface="Corsiva"/>
              </a:rPr>
              <a:t>развития</a:t>
            </a:r>
            <a:r>
              <a:rPr lang="en-US" sz="4000" b="1" i="0" u="none" strike="noStrike" cap="none" dirty="0" smtClean="0">
                <a:solidFill>
                  <a:srgbClr val="7030A0"/>
                </a:solidFill>
                <a:latin typeface="Times New Roman" pitchFamily="18" charset="0"/>
                <a:ea typeface="Corsiva"/>
                <a:cs typeface="Times New Roman" pitchFamily="18" charset="0"/>
                <a:sym typeface="Corsiva"/>
              </a:rPr>
              <a:t>»</a:t>
            </a:r>
            <a:endParaRPr lang="ru-RU" dirty="0">
              <a:latin typeface="Times New Roman" pitchFamily="18" charset="0"/>
              <a:ea typeface="Corsiva"/>
              <a:cs typeface="Times New Roman" pitchFamily="18" charset="0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7030A0"/>
              </a:buClr>
              <a:buFont typeface="Arial"/>
              <a:buNone/>
            </a:pPr>
            <a:endParaRPr lang="ru-RU" sz="2400" b="1" i="1" u="none" strike="noStrike" cap="none" dirty="0">
              <a:solidFill>
                <a:srgbClr val="7030A0"/>
              </a:solidFill>
              <a:latin typeface="Times New Roman" pitchFamily="18" charset="0"/>
              <a:ea typeface="Times New Roman"/>
              <a:cs typeface="Times New Roman" pitchFamily="18" charset="0"/>
              <a:sym typeface="Times New Roman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7030A0"/>
              </a:buClr>
              <a:buFont typeface="Arial"/>
              <a:buNone/>
            </a:pPr>
            <a:r>
              <a:rPr lang="ru-RU" sz="2400" b="1" i="1" dirty="0">
                <a:solidFill>
                  <a:srgbClr val="7030A0"/>
                </a:solidFill>
                <a:latin typeface="Times New Roman" pitchFamily="18" charset="0"/>
                <a:ea typeface="Times New Roman"/>
                <a:cs typeface="Times New Roman" pitchFamily="18" charset="0"/>
                <a:sym typeface="Times New Roman"/>
              </a:rPr>
              <a:t> </a:t>
            </a:r>
            <a:r>
              <a:rPr lang="ru-RU" sz="2400" b="1" i="1" dirty="0" smtClean="0">
                <a:solidFill>
                  <a:srgbClr val="7030A0"/>
                </a:solidFill>
                <a:latin typeface="Times New Roman" pitchFamily="18" charset="0"/>
                <a:ea typeface="Times New Roman"/>
                <a:cs typeface="Times New Roman" pitchFamily="18" charset="0"/>
                <a:sym typeface="Times New Roman"/>
              </a:rPr>
              <a:t>                                    </a:t>
            </a:r>
            <a:r>
              <a:rPr lang="en-US" sz="2400" b="1" i="1" u="none" strike="noStrike" cap="none" dirty="0" err="1" smtClean="0">
                <a:solidFill>
                  <a:srgbClr val="7030A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Старший</a:t>
            </a:r>
            <a:r>
              <a:rPr lang="en-US" sz="2400" b="1" i="1" u="none" strike="noStrike" cap="none" dirty="0" smtClean="0">
                <a:solidFill>
                  <a:srgbClr val="7030A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400" b="1" i="1" u="none" strike="noStrike" cap="none" dirty="0" err="1">
                <a:solidFill>
                  <a:srgbClr val="7030A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воспитатель</a:t>
            </a:r>
            <a:r>
              <a:rPr lang="en-US" sz="2400" b="1" i="1" u="none" strike="noStrike" cap="none" dirty="0">
                <a:solidFill>
                  <a:srgbClr val="7030A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endParaRPr lang="ru-RU" dirty="0">
              <a:ea typeface="Times New Roman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7030A0"/>
              </a:buClr>
              <a:buFont typeface="Arial"/>
              <a:buNone/>
            </a:pPr>
            <a:r>
              <a:rPr lang="ru-RU" sz="2400" b="1" i="1" u="none" strike="noStrike" cap="none" dirty="0">
                <a:solidFill>
                  <a:srgbClr val="7030A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ru-RU" sz="2400" b="1" i="1" u="none" strike="noStrike" cap="none" dirty="0" smtClean="0">
                <a:solidFill>
                  <a:srgbClr val="7030A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                     </a:t>
            </a:r>
            <a:r>
              <a:rPr lang="ru-RU" sz="2400" b="1" i="1" u="none" strike="noStrike" cap="none" dirty="0" err="1" smtClean="0">
                <a:solidFill>
                  <a:srgbClr val="7030A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Сивак</a:t>
            </a:r>
            <a:r>
              <a:rPr lang="ru-RU" sz="2400" b="1" i="1" u="none" strike="noStrike" cap="none" dirty="0" smtClean="0">
                <a:solidFill>
                  <a:srgbClr val="7030A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Н.Г.</a:t>
            </a:r>
            <a:endParaRPr dirty="0"/>
          </a:p>
        </p:txBody>
      </p:sp>
      <p:sp>
        <p:nvSpPr>
          <p:cNvPr id="2" name="TextBox 1"/>
          <p:cNvSpPr txBox="1"/>
          <p:nvPr/>
        </p:nvSpPr>
        <p:spPr>
          <a:xfrm>
            <a:off x="0" y="404664"/>
            <a:ext cx="9144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rgbClr val="7030A0"/>
                </a:solidFill>
                <a:latin typeface="Arial Black" pitchFamily="34" charset="0"/>
                <a:cs typeface="Aharoni" pitchFamily="2" charset="-79"/>
              </a:rPr>
              <a:t>Детский сад филиала ГУП «Медицинский центр» Детский санаторий им. Т.Г. Шевченко</a:t>
            </a:r>
            <a:endParaRPr lang="ru-RU" dirty="0">
              <a:solidFill>
                <a:srgbClr val="7030A0"/>
              </a:solidFill>
              <a:latin typeface="Arial Black" pitchFamily="34" charset="0"/>
              <a:cs typeface="Aharoni" pitchFamily="2" charset="-79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" name="Shape 13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-26987" y="-23812"/>
            <a:ext cx="9199562" cy="6913562"/>
          </a:xfrm>
          <a:prstGeom prst="rect">
            <a:avLst/>
          </a:prstGeom>
          <a:noFill/>
          <a:ln>
            <a:noFill/>
          </a:ln>
        </p:spPr>
      </p:pic>
      <p:sp>
        <p:nvSpPr>
          <p:cNvPr id="134" name="Shape 134"/>
          <p:cNvSpPr txBox="1">
            <a:spLocks noGrp="1"/>
          </p:cNvSpPr>
          <p:nvPr>
            <p:ph type="title"/>
          </p:nvPr>
        </p:nvSpPr>
        <p:spPr>
          <a:xfrm>
            <a:off x="500062" y="428625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030A0"/>
              </a:buClr>
              <a:buFont typeface="Corsiva"/>
              <a:buNone/>
            </a:pPr>
            <a:r>
              <a:rPr lang="en-US" sz="4400" b="1" i="0" u="none" strike="noStrike" cap="none">
                <a:solidFill>
                  <a:srgbClr val="7030A0"/>
                </a:solidFill>
                <a:latin typeface="Corsiva"/>
                <a:ea typeface="Corsiva"/>
                <a:cs typeface="Corsiva"/>
                <a:sym typeface="Corsiva"/>
              </a:rPr>
              <a:t>Игры – спектакли</a:t>
            </a:r>
            <a:endParaRPr/>
          </a:p>
        </p:txBody>
      </p:sp>
      <p:sp>
        <p:nvSpPr>
          <p:cNvPr id="135" name="Shape 135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742950" marR="0" lvl="1" indent="-2857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030A0"/>
              </a:buClr>
              <a:buSzPts val="2800"/>
              <a:buFont typeface="Noto Symbol"/>
              <a:buChar char="✓"/>
            </a:pPr>
            <a:r>
              <a:rPr lang="en-US" sz="2800" b="0" i="0" u="none" strike="noStrike" cap="none">
                <a:solidFill>
                  <a:srgbClr val="7030A0"/>
                </a:solidFill>
                <a:latin typeface="Corsiva"/>
                <a:ea typeface="Corsiva"/>
                <a:cs typeface="Corsiva"/>
                <a:sym typeface="Corsiva"/>
              </a:rPr>
              <a:t>Драматический</a:t>
            </a:r>
            <a:endParaRPr/>
          </a:p>
          <a:p>
            <a:pPr marL="742950" marR="0" lvl="1" indent="-285750" algn="ctr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7030A0"/>
              </a:buClr>
              <a:buSzPts val="2800"/>
              <a:buFont typeface="Noto Symbol"/>
              <a:buChar char="✓"/>
            </a:pPr>
            <a:r>
              <a:rPr lang="en-US" sz="2800" b="0" i="0" u="none" strike="noStrike" cap="none">
                <a:solidFill>
                  <a:srgbClr val="7030A0"/>
                </a:solidFill>
                <a:latin typeface="Corsiva"/>
                <a:ea typeface="Corsiva"/>
                <a:cs typeface="Corsiva"/>
                <a:sym typeface="Corsiva"/>
              </a:rPr>
              <a:t>Музыкальный</a:t>
            </a:r>
            <a:endParaRPr/>
          </a:p>
          <a:p>
            <a:pPr marL="742950" marR="0" lvl="1" indent="-285750" algn="ctr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7030A0"/>
              </a:buClr>
              <a:buSzPts val="2800"/>
              <a:buFont typeface="Noto Symbol"/>
              <a:buChar char="✓"/>
            </a:pPr>
            <a:r>
              <a:rPr lang="en-US" sz="2800" b="0" i="0" u="none" strike="noStrike" cap="none">
                <a:solidFill>
                  <a:srgbClr val="7030A0"/>
                </a:solidFill>
                <a:latin typeface="Corsiva"/>
                <a:ea typeface="Corsiva"/>
                <a:cs typeface="Corsiva"/>
                <a:sym typeface="Corsiva"/>
              </a:rPr>
              <a:t>Детская опера</a:t>
            </a:r>
            <a:endParaRPr/>
          </a:p>
          <a:p>
            <a:pPr marL="742950" marR="0" lvl="1" indent="-285750" algn="ctr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7030A0"/>
              </a:buClr>
              <a:buSzPts val="2800"/>
              <a:buFont typeface="Noto Symbol"/>
              <a:buChar char="✓"/>
            </a:pPr>
            <a:r>
              <a:rPr lang="en-US" sz="2800" b="0" i="0" u="none" strike="noStrike" cap="none">
                <a:solidFill>
                  <a:srgbClr val="7030A0"/>
                </a:solidFill>
                <a:latin typeface="Corsiva"/>
                <a:ea typeface="Corsiva"/>
                <a:cs typeface="Corsiva"/>
                <a:sym typeface="Corsiva"/>
              </a:rPr>
              <a:t>Хореографический</a:t>
            </a:r>
            <a:endParaRPr/>
          </a:p>
          <a:p>
            <a:pPr marL="742950" marR="0" lvl="1" indent="-285750" algn="ctr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7030A0"/>
              </a:buClr>
              <a:buSzPts val="2800"/>
              <a:buFont typeface="Noto Symbol"/>
              <a:buChar char="✓"/>
            </a:pPr>
            <a:r>
              <a:rPr lang="en-US" sz="2800" b="0" i="0" u="none" strike="noStrike" cap="none">
                <a:solidFill>
                  <a:srgbClr val="7030A0"/>
                </a:solidFill>
                <a:latin typeface="Corsiva"/>
                <a:ea typeface="Corsiva"/>
                <a:cs typeface="Corsiva"/>
                <a:sym typeface="Corsiva"/>
              </a:rPr>
              <a:t>Ритмо – пластика</a:t>
            </a:r>
            <a:endParaRPr/>
          </a:p>
          <a:p>
            <a:pPr marL="742950" marR="0" lvl="1" indent="-285750" algn="ctr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7030A0"/>
              </a:buClr>
              <a:buSzPts val="2800"/>
              <a:buFont typeface="Noto Symbol"/>
              <a:buChar char="✓"/>
            </a:pPr>
            <a:r>
              <a:rPr lang="en-US" sz="2800" b="0" i="0" u="none" strike="noStrike" cap="none">
                <a:solidFill>
                  <a:srgbClr val="7030A0"/>
                </a:solidFill>
                <a:latin typeface="Corsiva"/>
                <a:ea typeface="Corsiva"/>
                <a:cs typeface="Corsiva"/>
                <a:sym typeface="Corsiva"/>
              </a:rPr>
              <a:t>На фольклорной основе</a:t>
            </a:r>
            <a:endParaRPr/>
          </a:p>
          <a:p>
            <a:pPr marL="742950" marR="0" lvl="1" indent="-285750" algn="ctr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7030A0"/>
              </a:buClr>
              <a:buSzPts val="2800"/>
              <a:buFont typeface="Noto Symbol"/>
              <a:buChar char="✓"/>
            </a:pPr>
            <a:r>
              <a:rPr lang="en-US" sz="2800" b="0" i="0" u="none" strike="noStrike" cap="none">
                <a:solidFill>
                  <a:srgbClr val="7030A0"/>
                </a:solidFill>
                <a:latin typeface="Corsiva"/>
                <a:ea typeface="Corsiva"/>
                <a:cs typeface="Corsiva"/>
                <a:sym typeface="Corsiva"/>
              </a:rPr>
              <a:t>Мюзикл </a:t>
            </a:r>
            <a:endParaRPr/>
          </a:p>
          <a:p>
            <a:pPr marL="0" marR="0" lvl="0" indent="0" algn="l" rtl="0">
              <a:spcBef>
                <a:spcPts val="640"/>
              </a:spcBef>
              <a:spcAft>
                <a:spcPts val="0"/>
              </a:spcAft>
              <a:buNone/>
            </a:pPr>
            <a:endParaRPr sz="2800" b="0" i="0" u="none" strike="noStrike" cap="none">
              <a:solidFill>
                <a:srgbClr val="7030A0"/>
              </a:solidFill>
              <a:latin typeface="Corsiva"/>
              <a:ea typeface="Corsiva"/>
              <a:cs typeface="Corsiva"/>
              <a:sym typeface="Corsiv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0" name="Shape 140" descr="http://metod.zanya.ru/tw_files2/urls_28/2020/d-2019615/2019615_html_m18b0dd23.jp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098" name="Picture 2" descr="C:\Users\Natalia\Desktop\tWEKtxBQnqs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3" y="1844824"/>
            <a:ext cx="5289550" cy="3967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Natalia\Desktop\cAWvgGLZaNA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89550" y="0"/>
            <a:ext cx="385445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" name="Shape 29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-26987" y="-23812"/>
            <a:ext cx="9199562" cy="6913562"/>
          </a:xfrm>
          <a:prstGeom prst="rect">
            <a:avLst/>
          </a:prstGeom>
          <a:noFill/>
          <a:ln>
            <a:noFill/>
          </a:ln>
        </p:spPr>
      </p:pic>
      <p:sp>
        <p:nvSpPr>
          <p:cNvPr id="297" name="Shape 297"/>
          <p:cNvSpPr txBox="1">
            <a:spLocks noGrp="1"/>
          </p:cNvSpPr>
          <p:nvPr>
            <p:ph type="title"/>
          </p:nvPr>
        </p:nvSpPr>
        <p:spPr>
          <a:xfrm>
            <a:off x="500062" y="1071562"/>
            <a:ext cx="8229600" cy="30003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030A0"/>
              </a:buClr>
              <a:buFont typeface="Corsiva"/>
              <a:buNone/>
            </a:pPr>
            <a:r>
              <a:rPr lang="en-US" sz="5400" b="1" i="0" u="none" strike="noStrike" cap="none">
                <a:solidFill>
                  <a:srgbClr val="7030A0"/>
                </a:solidFill>
                <a:latin typeface="Corsiva"/>
                <a:ea typeface="Corsiva"/>
                <a:cs typeface="Corsiva"/>
                <a:sym typeface="Corsiva"/>
              </a:rPr>
              <a:t/>
            </a:r>
            <a:br>
              <a:rPr lang="en-US" sz="5400" b="1" i="0" u="none" strike="noStrike" cap="none">
                <a:solidFill>
                  <a:srgbClr val="7030A0"/>
                </a:solidFill>
                <a:latin typeface="Corsiva"/>
                <a:ea typeface="Corsiva"/>
                <a:cs typeface="Corsiva"/>
                <a:sym typeface="Corsiva"/>
              </a:rPr>
            </a:br>
            <a:r>
              <a:rPr lang="en-US" sz="5400" b="1" i="0" u="none" strike="noStrike" cap="none">
                <a:solidFill>
                  <a:srgbClr val="7030A0"/>
                </a:solidFill>
                <a:latin typeface="Corsiva"/>
                <a:ea typeface="Corsiva"/>
                <a:cs typeface="Corsiva"/>
                <a:sym typeface="Corsiva"/>
              </a:rPr>
              <a:t>Спасибо </a:t>
            </a:r>
            <a:br>
              <a:rPr lang="en-US" sz="5400" b="1" i="0" u="none" strike="noStrike" cap="none">
                <a:solidFill>
                  <a:srgbClr val="7030A0"/>
                </a:solidFill>
                <a:latin typeface="Corsiva"/>
                <a:ea typeface="Corsiva"/>
                <a:cs typeface="Corsiva"/>
                <a:sym typeface="Corsiva"/>
              </a:rPr>
            </a:br>
            <a:r>
              <a:rPr lang="en-US" sz="5400" b="1" i="0" u="none" strike="noStrike" cap="none">
                <a:solidFill>
                  <a:srgbClr val="7030A0"/>
                </a:solidFill>
                <a:latin typeface="Corsiva"/>
                <a:ea typeface="Corsiva"/>
                <a:cs typeface="Corsiva"/>
                <a:sym typeface="Corsiva"/>
              </a:rPr>
              <a:t>за </a:t>
            </a:r>
            <a:br>
              <a:rPr lang="en-US" sz="5400" b="1" i="0" u="none" strike="noStrike" cap="none">
                <a:solidFill>
                  <a:srgbClr val="7030A0"/>
                </a:solidFill>
                <a:latin typeface="Corsiva"/>
                <a:ea typeface="Corsiva"/>
                <a:cs typeface="Corsiva"/>
                <a:sym typeface="Corsiva"/>
              </a:rPr>
            </a:br>
            <a:r>
              <a:rPr lang="en-US" sz="5400" b="1" i="0" u="none" strike="noStrike" cap="none">
                <a:solidFill>
                  <a:srgbClr val="7030A0"/>
                </a:solidFill>
                <a:latin typeface="Corsiva"/>
                <a:ea typeface="Corsiva"/>
                <a:cs typeface="Corsiva"/>
                <a:sym typeface="Corsiva"/>
              </a:rPr>
              <a:t>внимание !</a:t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517</TotalTime>
  <Words>48</Words>
  <Application>Microsoft Office PowerPoint</Application>
  <PresentationFormat>Экран (4:3)</PresentationFormat>
  <Paragraphs>17</Paragraphs>
  <Slides>4</Slides>
  <Notes>4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 СЕМИНАР-ПРАКТИКУМ</vt:lpstr>
      <vt:lpstr>Игры – спектакли</vt:lpstr>
      <vt:lpstr>Презентация PowerPoint</vt:lpstr>
      <vt:lpstr> Спасибо  за  внимание 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СЕМИНАР-ПРАКТИКУМ</dc:title>
  <dc:creator>Natalia</dc:creator>
  <cp:lastModifiedBy>Natalia</cp:lastModifiedBy>
  <cp:revision>45</cp:revision>
  <dcterms:modified xsi:type="dcterms:W3CDTF">2018-02-20T19:56:22Z</dcterms:modified>
</cp:coreProperties>
</file>