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65" r:id="rId3"/>
    <p:sldId id="266" r:id="rId4"/>
    <p:sldId id="284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500062" y="6429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4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Театрализованное действие</a:t>
            </a:r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2800" b="1" i="0" u="none" strike="noStrike" cap="none">
              <a:solidFill>
                <a:srgbClr val="C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Праздники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Развлечения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Творчество детей</a:t>
            </a:r>
            <a:endParaRPr/>
          </a:p>
          <a:p>
            <a:pPr marL="742950" marR="0" lvl="1" indent="-1079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ymbol"/>
              <a:buNone/>
            </a:pPr>
            <a:endParaRPr sz="2800" b="0" i="0" u="none" strike="noStrike" cap="none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791" y="-12045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C:\Users\Natalia\Desktop\-5eqBo7i3X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80420">
            <a:off x="107733" y="146440"/>
            <a:ext cx="4701078" cy="352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Natalia\Desktop\SMadokfdS-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1699">
            <a:off x="5273044" y="205223"/>
            <a:ext cx="3653981" cy="376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s://pp.userapi.com/c841024/v841024357/865ad/xpEvi6gaSNY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028" y="3737418"/>
            <a:ext cx="475438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Natalia\Desktop\666.gif"/>
          <p:cNvPicPr>
            <a:picLocks noChangeAspect="1" noChangeArrowheads="1" noCrop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20" y="3976419"/>
            <a:ext cx="1844204" cy="230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40</Words>
  <Application>Microsoft Office PowerPoint</Application>
  <PresentationFormat>Экран (4:3)</PresentationFormat>
  <Paragraphs>14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СЕМИНАР-ПРАКТИКУМ</vt:lpstr>
      <vt:lpstr>Театрализованное действие</vt:lpstr>
      <vt:lpstr>Презентация PowerPoint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45</cp:revision>
  <dcterms:modified xsi:type="dcterms:W3CDTF">2018-02-20T20:02:24Z</dcterms:modified>
</cp:coreProperties>
</file>