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95" r:id="rId3"/>
    <p:sldId id="267" r:id="rId4"/>
    <p:sldId id="284" r:id="rId5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2" autoAdjust="0"/>
    <p:restoredTop sz="94660"/>
  </p:normalViewPr>
  <p:slideViewPr>
    <p:cSldViewPr>
      <p:cViewPr>
        <p:scale>
          <a:sx n="76" d="100"/>
          <a:sy n="76" d="100"/>
        </p:scale>
        <p:origin x="-124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768469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Shape 29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marR="0" lvl="5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marR="0" lvl="6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marR="0" lvl="7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marR="0" lvl="8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1pPr>
            <a:lvl2pPr marL="457200" marR="0" lvl="1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2pPr>
            <a:lvl3pPr marL="914400" marR="0" lvl="2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3pPr>
            <a:lvl4pPr marL="1371600" marR="0" lvl="3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4pPr>
            <a:lvl5pPr marL="1828800" marR="0" lvl="4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Shape 55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marR="0" lvl="5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marR="0" lvl="6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marR="0" lvl="7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marR="0" lvl="8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marR="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marR="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marR="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marR="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marR="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marR="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marR="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marR="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Shape 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Shape 85"/>
          <p:cNvSpPr txBox="1">
            <a:spLocks noGrp="1"/>
          </p:cNvSpPr>
          <p:nvPr>
            <p:ph type="ctrTitle"/>
          </p:nvPr>
        </p:nvSpPr>
        <p:spPr>
          <a:xfrm>
            <a:off x="1331640" y="908720"/>
            <a:ext cx="7097984" cy="36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Corsiva"/>
              <a:buNone/>
            </a:pPr>
            <a:r>
              <a:rPr lang="ru-RU" sz="40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/>
            </a:r>
            <a:br>
              <a:rPr lang="ru-RU" sz="40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40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СЕМИНАР-ПРАКТИКУМ</a:t>
            </a:r>
            <a:endParaRPr sz="4000" dirty="0"/>
          </a:p>
        </p:txBody>
      </p:sp>
      <p:sp>
        <p:nvSpPr>
          <p:cNvPr id="86" name="Shape 86"/>
          <p:cNvSpPr txBox="1">
            <a:spLocks noGrp="1"/>
          </p:cNvSpPr>
          <p:nvPr>
            <p:ph type="subTitle" idx="1"/>
          </p:nvPr>
        </p:nvSpPr>
        <p:spPr>
          <a:xfrm>
            <a:off x="1343025" y="1844675"/>
            <a:ext cx="6400800" cy="4392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«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Театрализованные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игры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как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основной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компонент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познавательно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–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речевого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sz="4000" b="1" i="0" u="none" strike="noStrike" cap="none" dirty="0" err="1" smtClean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развития</a:t>
            </a:r>
            <a:r>
              <a:rPr lang="en-US" sz="4000" b="1" i="0" u="none" strike="noStrike" cap="none" dirty="0" smtClean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»</a:t>
            </a:r>
            <a:endParaRPr lang="ru-RU" dirty="0">
              <a:latin typeface="Times New Roman" pitchFamily="18" charset="0"/>
              <a:ea typeface="Corsiva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endParaRPr lang="ru-RU" sz="2400" b="1" i="1" u="none" strike="noStrike" cap="none" dirty="0">
              <a:solidFill>
                <a:srgbClr val="7030A0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                                    </a:t>
            </a:r>
            <a:r>
              <a:rPr lang="en-US" sz="2400" b="1" i="1" u="none" strike="noStrike" cap="none" dirty="0" err="1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Старший</a:t>
            </a:r>
            <a:r>
              <a:rPr lang="en-US" sz="2400" b="1" i="1" u="none" strike="noStrike" cap="none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strike="noStrike" cap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воспитатель</a:t>
            </a:r>
            <a:r>
              <a:rPr lang="en-US" sz="2400" b="1" i="1" u="none" strike="noStrike" cap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lang="ru-RU" dirty="0">
              <a:ea typeface="Times New Roma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ru-RU" sz="2400" b="1" i="1" u="none" strike="noStrike" cap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b="1" i="1" u="none" strike="noStrike" cap="none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</a:t>
            </a:r>
            <a:r>
              <a:rPr lang="ru-RU" sz="2400" b="1" i="1" u="none" strike="noStrike" cap="none" dirty="0" err="1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Сивак</a:t>
            </a:r>
            <a:r>
              <a:rPr lang="ru-RU" sz="2400" b="1" i="1" u="none" strike="noStrike" cap="none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Н.Г.</a:t>
            </a: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0" y="404664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  <a:cs typeface="Aharoni" pitchFamily="2" charset="-79"/>
              </a:rPr>
              <a:t>Детский сад филиала ГУП «Медицинский центр» Детский санаторий им. Т.Г. Шевченко</a:t>
            </a:r>
            <a:endParaRPr lang="ru-RU" dirty="0">
              <a:solidFill>
                <a:srgbClr val="7030A0"/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Shape 155" descr="http://metod.zanya.ru/tw_files2/urls_28/2020/d-2019615/2019615_html_m18b0dd23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 descr="C:\Users\Natalia\Desktop\jpt0Pm_V-Kg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3182" y="3963977"/>
            <a:ext cx="4788024" cy="279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Natalia\Desktop\j6ScxRY5VyE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" y="275813"/>
            <a:ext cx="4208826" cy="3288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Natalia\Desktop\bxN_7jUxldQ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9892" y="54121"/>
            <a:ext cx="4591314" cy="376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Natalia\Desktop\gBqmx7tX1To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912" y="3789040"/>
            <a:ext cx="3851920" cy="2566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28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Shape 1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55562" y="-67338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571500" y="1643062"/>
            <a:ext cx="8229600" cy="17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Corsiva"/>
              <a:buNone/>
            </a:pPr>
            <a:r>
              <a:rPr lang="en-US" sz="44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Разновидности</a:t>
            </a:r>
            <a:r>
              <a:rPr lang="en-US" sz="44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br>
              <a:rPr lang="en-US" sz="44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44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детских</a:t>
            </a:r>
            <a:r>
              <a:rPr lang="en-US" sz="44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br>
              <a:rPr lang="en-US" sz="4400" b="0" i="0" u="none" strike="noStrike" cap="none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4400" b="0" i="0" u="none" strike="noStrike" cap="none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театров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" name="Shape 29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6987" y="-23812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Shape 297"/>
          <p:cNvSpPr txBox="1">
            <a:spLocks noGrp="1"/>
          </p:cNvSpPr>
          <p:nvPr>
            <p:ph type="title"/>
          </p:nvPr>
        </p:nvSpPr>
        <p:spPr>
          <a:xfrm>
            <a:off x="500062" y="1071562"/>
            <a:ext cx="8229600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Corsiva"/>
              <a:buNone/>
            </a:pP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/>
            </a:r>
            <a:b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Спасибо </a:t>
            </a:r>
            <a:b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за </a:t>
            </a:r>
            <a:b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внимание !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34</Words>
  <Application>Microsoft Office PowerPoint</Application>
  <PresentationFormat>Экран (4:3)</PresentationFormat>
  <Paragraphs>10</Paragraphs>
  <Slides>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СЕМИНАР-ПРАКТИКУМ</vt:lpstr>
      <vt:lpstr>Презентация PowerPoint</vt:lpstr>
      <vt:lpstr>Разновидности  детских  театров</vt:lpstr>
      <vt:lpstr> Спасибо  за 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СЕМИНАР-ПРАКТИКУМ</dc:title>
  <dc:creator>Natalia</dc:creator>
  <cp:lastModifiedBy>Natalia</cp:lastModifiedBy>
  <cp:revision>37</cp:revision>
  <dcterms:modified xsi:type="dcterms:W3CDTF">2018-02-20T20:05:43Z</dcterms:modified>
</cp:coreProperties>
</file>