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87" r:id="rId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55562" y="-67338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429419" y="980728"/>
            <a:ext cx="82296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buClr>
                <a:srgbClr val="7030A0"/>
              </a:buClr>
              <a:buNone/>
            </a:pPr>
            <a:r>
              <a:rPr lang="ru-RU" sz="32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en-US" sz="32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Кукольный</a:t>
            </a:r>
            <a:r>
              <a:rPr lang="en-US" sz="32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   </a:t>
            </a:r>
            <a:r>
              <a:rPr lang="en-US" sz="3200" b="1" dirty="0" err="1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театр</a:t>
            </a: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58219" y="2323766"/>
            <a:ext cx="4572000" cy="21313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ts val="480"/>
              </a:spcBef>
              <a:buClr>
                <a:srgbClr val="7030A0"/>
              </a:buClr>
              <a:buSzPts val="2400"/>
              <a:buFont typeface="Noto Symbol"/>
              <a:buChar char="✓"/>
            </a:pPr>
            <a:r>
              <a:rPr lang="ru-RU" sz="24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Конусный;</a:t>
            </a:r>
            <a:endParaRPr lang="ru-RU" dirty="0"/>
          </a:p>
          <a:p>
            <a:pPr marL="342900" lvl="0" indent="-342900">
              <a:spcBef>
                <a:spcPts val="480"/>
              </a:spcBef>
              <a:buClr>
                <a:srgbClr val="7030A0"/>
              </a:buClr>
              <a:buSzPts val="2400"/>
              <a:buFont typeface="Noto Symbol"/>
              <a:buChar char="✓"/>
            </a:pPr>
            <a:r>
              <a:rPr lang="ru-RU" sz="24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Игрушки;</a:t>
            </a:r>
            <a:endParaRPr lang="ru-RU" dirty="0"/>
          </a:p>
          <a:p>
            <a:pPr marL="342900" lvl="0" indent="-342900">
              <a:spcBef>
                <a:spcPts val="480"/>
              </a:spcBef>
              <a:buClr>
                <a:srgbClr val="7030A0"/>
              </a:buClr>
              <a:buSzPts val="2400"/>
              <a:buFont typeface="Noto Symbol"/>
              <a:buChar char="✓"/>
            </a:pPr>
            <a:r>
              <a:rPr lang="ru-RU" sz="24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Магнитный;</a:t>
            </a:r>
            <a:endParaRPr lang="ru-RU" dirty="0"/>
          </a:p>
          <a:p>
            <a:pPr marL="342900" lvl="0" indent="-342900">
              <a:spcBef>
                <a:spcPts val="480"/>
              </a:spcBef>
              <a:buClr>
                <a:srgbClr val="7030A0"/>
              </a:buClr>
              <a:buSzPts val="2400"/>
              <a:buFont typeface="Noto Symbol"/>
              <a:buChar char="✓"/>
            </a:pPr>
            <a:r>
              <a:rPr lang="ru-RU" sz="24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На кружках;</a:t>
            </a:r>
          </a:p>
          <a:p>
            <a:pPr marL="342900" lvl="0" indent="-342900">
              <a:buClr>
                <a:srgbClr val="7030A0"/>
              </a:buClr>
              <a:buSzPts val="2400"/>
              <a:buFont typeface="Noto Symbol"/>
              <a:buChar char="✓"/>
            </a:pPr>
            <a:r>
              <a:rPr lang="ru-RU" sz="2400" dirty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На плоскостной картинке;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5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17</Words>
  <Application>Microsoft Office PowerPoint</Application>
  <PresentationFormat>Экран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 Кукольный     театр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45</cp:revision>
  <dcterms:modified xsi:type="dcterms:W3CDTF">2018-02-20T20:10:44Z</dcterms:modified>
</cp:coreProperties>
</file>