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89" r:id="rId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>
        <p:scale>
          <a:sx n="76" d="100"/>
          <a:sy n="76" d="100"/>
        </p:scale>
        <p:origin x="-124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76846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/>
            </a:lvl2pPr>
            <a:lvl3pPr marL="1371600" lvl="2" indent="-3175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lvl="0" indent="-228600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marL="914400" lvl="1" indent="-228600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2pPr>
            <a:lvl3pPr marL="1371600" lvl="2" indent="-228600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3pPr>
            <a:lvl4pPr marL="1828800" lvl="3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4pPr>
            <a:lvl5pPr marL="2286000" lvl="4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5pPr>
            <a:lvl6pPr marL="2743200" lvl="5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6pPr>
            <a:lvl7pPr marL="3200400" lvl="6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7pPr>
            <a:lvl8pPr marL="3657600" lvl="7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8pPr>
            <a:lvl9pPr marL="4114800" lvl="8" indent="-228600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175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2pPr>
            <a:lvl3pPr marL="1371600" marR="0" lvl="2" indent="-3175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/>
            </a:lvl4pPr>
            <a:lvl5pPr marL="2286000" marR="0" lvl="4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/>
            </a:lvl5pPr>
            <a:lvl6pPr marL="2743200" marR="0" lvl="5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Shape 170" descr="http://metod.zanya.ru/tw_files2/urls_28/2020/d-2019615/2019615_html_m18b0dd2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9460" y="18239"/>
            <a:ext cx="928687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3214687" y="500062"/>
            <a:ext cx="314325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lang="ru-RU" sz="3200" b="1" i="0" u="none" strike="noStrike" cap="none" dirty="0" smtClean="0">
                <a:solidFill>
                  <a:srgbClr val="7030A0"/>
                </a:solidFill>
                <a:latin typeface="Corsiva"/>
                <a:ea typeface="Corsiva"/>
                <a:cs typeface="Corsiva"/>
                <a:sym typeface="Corsiva"/>
              </a:rPr>
              <a:t>  </a:t>
            </a:r>
            <a:endParaRPr sz="3200" dirty="0"/>
          </a:p>
        </p:txBody>
      </p:sp>
      <p:pic>
        <p:nvPicPr>
          <p:cNvPr id="3082" name="Picture 10" descr="C:\Users\Natalia\Desktop\20180215_1551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46124"/>
            <a:ext cx="4282503" cy="321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Natalia\Desktop\Новая папка\ru2jC6zXJT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5131">
            <a:off x="4295991" y="171143"/>
            <a:ext cx="4736028" cy="330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Natalia\Desktop\m05eStJ2RiU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460" y="282"/>
            <a:ext cx="43195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Natalia\Desktop\0_87798_fb86bc53_orig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8239" y="3484251"/>
            <a:ext cx="1800200" cy="269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Natalia\Desktop\0_87797_4616df7b_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607" y="4149080"/>
            <a:ext cx="112332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</dc:title>
  <dc:creator>Natalia</dc:creator>
  <cp:lastModifiedBy>Natalia</cp:lastModifiedBy>
  <cp:revision>43</cp:revision>
  <dcterms:modified xsi:type="dcterms:W3CDTF">2018-02-20T20:18:20Z</dcterms:modified>
</cp:coreProperties>
</file>