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96" r:id="rId3"/>
    <p:sldId id="284" r:id="rId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2" autoAdjust="0"/>
    <p:restoredTop sz="94660"/>
  </p:normalViewPr>
  <p:slideViewPr>
    <p:cSldViewPr>
      <p:cViewPr>
        <p:scale>
          <a:sx n="76" d="100"/>
          <a:sy n="76" d="100"/>
        </p:scale>
        <p:origin x="-1242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768469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Shape 29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marR="0" lvl="5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marR="0" lvl="6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marR="0" lvl="7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marR="0" lvl="8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1pPr>
            <a:lvl2pPr marL="457200" marR="0" lvl="1" indent="0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2pPr>
            <a:lvl3pPr marL="914400" marR="0" lvl="2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3pPr>
            <a:lvl4pPr marL="1371600" marR="0" lvl="3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4pPr>
            <a:lvl5pPr marL="1828800" marR="0" lvl="4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5" name="Shape 55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marR="0" lvl="5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marR="0" lvl="6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marR="0" lvl="7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marR="0" lvl="8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marR="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marR="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marR="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marR="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marR="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marR="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marR="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marR="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Shape 8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99562" cy="6913562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Shape 85"/>
          <p:cNvSpPr txBox="1">
            <a:spLocks noGrp="1"/>
          </p:cNvSpPr>
          <p:nvPr>
            <p:ph type="ctrTitle"/>
          </p:nvPr>
        </p:nvSpPr>
        <p:spPr>
          <a:xfrm>
            <a:off x="1331640" y="908720"/>
            <a:ext cx="7097984" cy="36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Corsiva"/>
              <a:buNone/>
            </a:pPr>
            <a:r>
              <a:rPr lang="ru-RU" sz="4000" b="1" i="0" u="none" strike="noStrike" cap="none" dirty="0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/>
            </a:r>
            <a:br>
              <a:rPr lang="ru-RU" sz="4000" b="1" i="0" u="none" strike="noStrike" cap="none" dirty="0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4000" b="1" i="0" u="none" strike="noStrike" cap="none" dirty="0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СЕМИНАР-ПРАКТИКУМ</a:t>
            </a:r>
            <a:endParaRPr sz="4000" dirty="0"/>
          </a:p>
        </p:txBody>
      </p:sp>
      <p:sp>
        <p:nvSpPr>
          <p:cNvPr id="86" name="Shape 86"/>
          <p:cNvSpPr txBox="1">
            <a:spLocks noGrp="1"/>
          </p:cNvSpPr>
          <p:nvPr>
            <p:ph type="subTitle" idx="1"/>
          </p:nvPr>
        </p:nvSpPr>
        <p:spPr>
          <a:xfrm>
            <a:off x="1343025" y="1844675"/>
            <a:ext cx="6400800" cy="4392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«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Театрализованные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игры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как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основной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компонент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познавательно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–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речевого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en-US" sz="4000" b="1" i="0" u="none" strike="noStrike" cap="none" dirty="0" err="1" smtClean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развития</a:t>
            </a:r>
            <a:r>
              <a:rPr lang="en-US" sz="4000" b="1" i="0" u="none" strike="noStrike" cap="none" dirty="0" smtClean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»</a:t>
            </a:r>
            <a:endParaRPr lang="ru-RU" dirty="0">
              <a:latin typeface="Times New Roman" pitchFamily="18" charset="0"/>
              <a:ea typeface="Corsiva"/>
              <a:cs typeface="Times New Roman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endParaRPr lang="ru-RU" sz="2400" b="1" i="1" u="none" strike="noStrike" cap="none" dirty="0">
              <a:solidFill>
                <a:srgbClr val="7030A0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                                    </a:t>
            </a:r>
            <a:r>
              <a:rPr lang="en-US" sz="2400" b="1" i="1" u="none" strike="noStrike" cap="none" dirty="0" err="1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Старший</a:t>
            </a:r>
            <a:r>
              <a:rPr lang="en-US" sz="2400" b="1" i="1" u="none" strike="noStrike" cap="none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1" u="none" strike="noStrike" cap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воспитатель</a:t>
            </a:r>
            <a:r>
              <a:rPr lang="en-US" sz="2400" b="1" i="1" u="none" strike="noStrike" cap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lang="ru-RU" dirty="0">
              <a:ea typeface="Times New Roma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ru-RU" sz="2400" b="1" i="1" u="none" strike="noStrike" cap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b="1" i="1" u="none" strike="noStrike" cap="none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</a:t>
            </a:r>
            <a:r>
              <a:rPr lang="ru-RU" sz="2400" b="1" i="1" u="none" strike="noStrike" cap="none" dirty="0" err="1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Сивак</a:t>
            </a:r>
            <a:r>
              <a:rPr lang="ru-RU" sz="2400" b="1" i="1" u="none" strike="noStrike" cap="none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Н.Г.</a:t>
            </a: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0" y="404664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Arial Black" pitchFamily="34" charset="0"/>
                <a:cs typeface="Aharoni" pitchFamily="2" charset="-79"/>
              </a:rPr>
              <a:t>Детский сад филиала ГУП «Медицинский центр» Детский санаторий им. Т.Г. Шевченко</a:t>
            </a:r>
            <a:endParaRPr lang="ru-RU" dirty="0">
              <a:solidFill>
                <a:srgbClr val="7030A0"/>
              </a:solidFill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Shape 170" descr="http://metod.zanya.ru/tw_files2/urls_28/2020/d-2019615/2019615_html_m18b0dd23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16690" y="-16124"/>
            <a:ext cx="92868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3214687" y="500062"/>
            <a:ext cx="3143250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ru-RU" sz="3200" b="1" i="0" u="none" strike="noStrike" cap="none" dirty="0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 </a:t>
            </a:r>
            <a:endParaRPr sz="3200" dirty="0"/>
          </a:p>
        </p:txBody>
      </p:sp>
      <p:pic>
        <p:nvPicPr>
          <p:cNvPr id="7171" name="Picture 3" descr="C:\Users\Natalia\Desktop\rDQGdWLvTTA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30201">
            <a:off x="-328" y="3594369"/>
            <a:ext cx="4176464" cy="313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Natalia\Desktop\GRA_6FQxcXE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8097">
            <a:off x="5571942" y="397990"/>
            <a:ext cx="3407078" cy="6062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Natalia\Desktop\SWHtl9Pwksg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6690" y="41066"/>
            <a:ext cx="5688632" cy="3662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Natalia\Desktop\untitled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933056"/>
            <a:ext cx="1243253" cy="1702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661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" name="Shape 29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6987" y="-23812"/>
            <a:ext cx="9199562" cy="6913562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Shape 297"/>
          <p:cNvSpPr txBox="1">
            <a:spLocks noGrp="1"/>
          </p:cNvSpPr>
          <p:nvPr>
            <p:ph type="title"/>
          </p:nvPr>
        </p:nvSpPr>
        <p:spPr>
          <a:xfrm>
            <a:off x="500062" y="1071562"/>
            <a:ext cx="8229600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Corsiva"/>
              <a:buNone/>
            </a:pPr>
            <a: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/>
            </a:r>
            <a:b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Спасибо </a:t>
            </a:r>
            <a:b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за </a:t>
            </a:r>
            <a:b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внимание !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34</Words>
  <Application>Microsoft Office PowerPoint</Application>
  <PresentationFormat>Экран (4:3)</PresentationFormat>
  <Paragraphs>10</Paragraphs>
  <Slides>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 СЕМИНАР-ПРАКТИКУМ</vt:lpstr>
      <vt:lpstr>Презентация PowerPoint</vt:lpstr>
      <vt:lpstr> Спасибо  за  внимание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СЕМИНАР-ПРАКТИКУМ</dc:title>
  <dc:creator>Natalia</dc:creator>
  <cp:lastModifiedBy>Natalia</cp:lastModifiedBy>
  <cp:revision>41</cp:revision>
  <dcterms:modified xsi:type="dcterms:W3CDTF">2018-02-20T20:20:33Z</dcterms:modified>
</cp:coreProperties>
</file>