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88" r:id="rId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24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331640" y="908720"/>
            <a:ext cx="7097984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СЕМИНАР-ПРАКТИКУМ</a:t>
            </a:r>
            <a:endParaRPr sz="4000" dirty="0"/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43025" y="1844675"/>
            <a:ext cx="6400800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«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Театрализованные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игры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как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основной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компонент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познавательно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–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речевого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развития</a:t>
            </a:r>
            <a:r>
              <a:rPr lang="en-US" sz="4000" b="1" i="0" u="none" strike="noStrike" cap="none" dirty="0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»</a:t>
            </a:r>
            <a:endParaRPr lang="ru-RU" dirty="0">
              <a:latin typeface="Times New Roman" pitchFamily="18" charset="0"/>
              <a:ea typeface="Corsiva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sz="2400" b="1" i="1" u="none" strike="noStrike" cap="none" dirty="0">
              <a:solidFill>
                <a:srgbClr val="7030A0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                                   </a:t>
            </a:r>
            <a:r>
              <a:rPr lang="en-US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Старший</a:t>
            </a:r>
            <a:r>
              <a:rPr lang="en-US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strike="noStrike" cap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</a:t>
            </a:r>
            <a:r>
              <a:rPr lang="en-US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>
              <a:ea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r>
              <a:rPr lang="ru-RU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Сивак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Н.Г.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0" y="40466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Детский сад филиала ГУП «Медицинский центр» Детский санаторий им. Т.Г. Шевченко</a:t>
            </a:r>
            <a:endParaRPr lang="ru-RU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77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90058" y="980728"/>
            <a:ext cx="82296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0">
              <a:buClr>
                <a:srgbClr val="7030A0"/>
              </a:buClr>
              <a:buNone/>
            </a:pPr>
            <a:r>
              <a:rPr lang="en-US" sz="36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Стендовый</a:t>
            </a:r>
            <a:r>
              <a:rPr lang="en-US" sz="3600" b="1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6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</a:t>
            </a: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896932" y="2564904"/>
            <a:ext cx="3390667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ctr"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Фланелеграф</a:t>
            </a:r>
            <a:endParaRPr lang="ru-RU" dirty="0"/>
          </a:p>
          <a:p>
            <a:pPr marL="742950" lvl="1" indent="-285750" algn="ctr">
              <a:spcBef>
                <a:spcPts val="560"/>
              </a:spcBef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Теневой</a:t>
            </a:r>
            <a:endParaRPr lang="ru-RU" dirty="0"/>
          </a:p>
          <a:p>
            <a:pPr marL="742950" lvl="1" indent="-285750" algn="ctr">
              <a:spcBef>
                <a:spcPts val="560"/>
              </a:spcBef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Магнитный</a:t>
            </a:r>
            <a:endParaRPr lang="ru-RU" dirty="0"/>
          </a:p>
          <a:p>
            <a:pPr marL="742950" lvl="1" indent="-285750" algn="ctr">
              <a:spcBef>
                <a:spcPts val="560"/>
              </a:spcBef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ru-RU" sz="28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Книжка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2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39</Words>
  <Application>Microsoft Office PowerPoint</Application>
  <PresentationFormat>Экран (4:3)</PresentationFormat>
  <Paragraphs>13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 СЕМИНАР-ПРАКТИКУМ</vt:lpstr>
      <vt:lpstr>Стендовый театр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46</cp:revision>
  <dcterms:modified xsi:type="dcterms:W3CDTF">2018-02-20T20:28:10Z</dcterms:modified>
</cp:coreProperties>
</file>