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68" r:id="rId3"/>
    <p:sldId id="291" r:id="rId4"/>
    <p:sldId id="269" r:id="rId5"/>
    <p:sldId id="284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>
        <p:scale>
          <a:sx n="76" d="100"/>
          <a:sy n="7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76846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marR="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marR="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marR="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1331640" y="908720"/>
            <a:ext cx="7097984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СЕМИНАР-ПРАКТИКУМ</a:t>
            </a:r>
            <a:endParaRPr sz="4000" dirty="0"/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343025" y="1844675"/>
            <a:ext cx="6400800" cy="439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«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Театрализованные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игры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как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основной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компонент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познавательно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–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речевого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развития</a:t>
            </a:r>
            <a:r>
              <a:rPr lang="en-US" sz="4000" b="1" i="0" u="none" strike="noStrike" cap="none" dirty="0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»</a:t>
            </a:r>
            <a:endParaRPr lang="ru-RU" dirty="0">
              <a:latin typeface="Times New Roman" pitchFamily="18" charset="0"/>
              <a:ea typeface="Corsiva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sz="2400" b="1" i="1" u="none" strike="noStrike" cap="none" dirty="0">
              <a:solidFill>
                <a:srgbClr val="7030A0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                                   </a:t>
            </a:r>
            <a:r>
              <a:rPr lang="en-US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Старший</a:t>
            </a:r>
            <a:r>
              <a:rPr lang="en-US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strike="noStrike" cap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</a:t>
            </a:r>
            <a:r>
              <a:rPr lang="en-US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>
              <a:ea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</a:t>
            </a:r>
            <a:r>
              <a:rPr lang="ru-RU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Сивак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Н.Г.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0" y="404664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Детский сад филиала ГУП «Медицинский центр» Детский санаторий им. Т.Г. Шевченко</a:t>
            </a:r>
            <a:endParaRPr lang="ru-RU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Shape 170" descr="http://metod.zanya.ru/tw_files2/urls_28/2020/d-2019615/2019615_html_m18b0dd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97319" y="0"/>
            <a:ext cx="922872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3214687" y="500062"/>
            <a:ext cx="314325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32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 </a:t>
            </a:r>
            <a:endParaRPr sz="3200" dirty="0"/>
          </a:p>
        </p:txBody>
      </p:sp>
      <p:pic>
        <p:nvPicPr>
          <p:cNvPr id="23" name="Picture 2" descr="C:\Users\Natalia\Desktop\IMG-e223cd711b816e1a1f6207757ee7a152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5" y="1196752"/>
            <a:ext cx="5148065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7318" y="1"/>
            <a:ext cx="408066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6870" y="5057800"/>
            <a:ext cx="1872902" cy="1395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hape 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77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90058" y="980728"/>
            <a:ext cx="82296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0">
              <a:buClr>
                <a:srgbClr val="7030A0"/>
              </a:buClr>
              <a:buNone/>
            </a:pPr>
            <a:r>
              <a:rPr lang="en-US" sz="3200" b="1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Театр</a:t>
            </a:r>
            <a:r>
              <a:rPr lang="en-US" sz="3200" b="1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200" b="1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на</a:t>
            </a:r>
            <a:r>
              <a:rPr lang="en-US" sz="3200" b="1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200" b="1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руке</a:t>
            </a:r>
            <a:r>
              <a:rPr lang="en-US" sz="32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en-US" sz="32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896932" y="2564904"/>
            <a:ext cx="3390667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ru-RU" sz="28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Пальчиковый</a:t>
            </a:r>
            <a:endParaRPr lang="ru-RU" dirty="0"/>
          </a:p>
          <a:p>
            <a:pPr marL="342900" lvl="0" indent="-342900">
              <a:spcBef>
                <a:spcPts val="560"/>
              </a:spcBef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ru-RU" sz="28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Картинка на руке</a:t>
            </a:r>
            <a:endParaRPr lang="ru-RU" dirty="0"/>
          </a:p>
          <a:p>
            <a:pPr marL="342900" lvl="0" indent="-342900">
              <a:spcBef>
                <a:spcPts val="560"/>
              </a:spcBef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ru-RU" sz="28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Перчаточный</a:t>
            </a:r>
            <a:endParaRPr lang="ru-RU" dirty="0"/>
          </a:p>
          <a:p>
            <a:pPr marL="342900" lvl="0" indent="-342900">
              <a:spcBef>
                <a:spcPts val="560"/>
              </a:spcBef>
              <a:buClr>
                <a:srgbClr val="7030A0"/>
              </a:buClr>
              <a:buSzPts val="1400"/>
            </a:pPr>
            <a:r>
              <a:rPr lang="ru-RU" sz="28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(</a:t>
            </a:r>
            <a:r>
              <a:rPr lang="ru-RU" sz="2800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варежковый</a:t>
            </a:r>
            <a:r>
              <a:rPr lang="ru-RU" sz="28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, носочный)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75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Shape 181" descr="http://metod.zanya.ru/tw_files2/urls_28/2020/d-2019615/2019615_html_m18b0dd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-24053" y="-882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ru-RU" sz="36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endParaRPr b="1" dirty="0"/>
          </a:p>
        </p:txBody>
      </p:sp>
      <p:pic>
        <p:nvPicPr>
          <p:cNvPr id="1034" name="Picture 10" descr="C:\Users\Natalia\Desktop\20180219_1632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9344">
            <a:off x="162205" y="246414"/>
            <a:ext cx="4653320" cy="3489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Natalia\Desktop\20180219_16345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600428"/>
            <a:ext cx="4329725" cy="324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Natalia\Desktop\l8XxfYmgA9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7917">
            <a:off x="4716936" y="292567"/>
            <a:ext cx="4305797" cy="322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Natalia\Desktop\untitled 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027098"/>
            <a:ext cx="1390254" cy="208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Shape 2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987" y="-2381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500062" y="1071562"/>
            <a:ext cx="8229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Спасибо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за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внимание 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48</Words>
  <Application>Microsoft Office PowerPoint</Application>
  <PresentationFormat>Экран (4:3)</PresentationFormat>
  <Paragraphs>16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СЕМИНАР-ПРАКТИКУМ</vt:lpstr>
      <vt:lpstr>Презентация PowerPoint</vt:lpstr>
      <vt:lpstr>Театр на руке </vt:lpstr>
      <vt:lpstr> </vt:lpstr>
      <vt:lpstr> Спасибо  за 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Natalia</dc:creator>
  <cp:lastModifiedBy>Natalia</cp:lastModifiedBy>
  <cp:revision>44</cp:revision>
  <dcterms:modified xsi:type="dcterms:W3CDTF">2018-02-20T20:30:42Z</dcterms:modified>
</cp:coreProperties>
</file>