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93" r:id="rId3"/>
    <p:sldId id="271" r:id="rId4"/>
    <p:sldId id="272" r:id="rId5"/>
    <p:sldId id="284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8423" y="-65562"/>
            <a:ext cx="9199562" cy="70949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83568" y="332656"/>
            <a:ext cx="8157592" cy="1858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buClr>
                <a:srgbClr val="7030A0"/>
              </a:buClr>
              <a:buNone/>
            </a:pPr>
            <a:r>
              <a:rPr lang="en-US" sz="36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</a:t>
            </a:r>
            <a:r>
              <a:rPr lang="en-US" sz="36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с </a:t>
            </a:r>
            <a:r>
              <a:rPr lang="en-US" sz="36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верховыми</a:t>
            </a:r>
            <a:r>
              <a:rPr lang="en-US" sz="36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куклами</a:t>
            </a:r>
            <a:r>
              <a:rPr lang="en-US" sz="44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44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2132856"/>
            <a:ext cx="3390667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 ложках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 кулачках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 err="1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БиБаБо</a:t>
            </a:r>
            <a:endParaRPr lang="ru-RU" dirty="0"/>
          </a:p>
          <a:p>
            <a:pPr marL="342900" lvl="0" indent="-342900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Тростевые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5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Shape 202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2550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154360" cy="58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Times New Roman"/>
              <a:buNone/>
            </a:pPr>
            <a:r>
              <a:rPr lang="en-US" sz="4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-US" sz="4400" b="1" i="0" u="none" strike="noStrike" cap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dirty="0"/>
          </a:p>
        </p:txBody>
      </p:sp>
      <p:pic>
        <p:nvPicPr>
          <p:cNvPr id="1026" name="Picture 2" descr="C:\Users\Natalia\Desktop\TUC72m_aZ0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9289"/>
            <a:ext cx="4716016" cy="46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Natalia\Desktop\Q0kzbOqkGb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130"/>
            <a:ext cx="39959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Shape 2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500062" y="71437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Театрализованные игры способствуют</a:t>
            </a:r>
            <a:endParaRPr/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42875" y="2071687"/>
            <a:ext cx="8229600" cy="385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200"/>
              <a:buFont typeface="Noto Symbol"/>
              <a:buChar char="✓"/>
            </a:pPr>
            <a:r>
              <a:rPr lang="en-US" sz="32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Развитию психических процессов ребенка;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7030A0"/>
              </a:buClr>
              <a:buSzPts val="3200"/>
              <a:buFont typeface="Noto Symbol"/>
              <a:buChar char="✓"/>
            </a:pPr>
            <a:r>
              <a:rPr lang="en-US" sz="32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Развитию и обогащению речи ребенка;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7030A0"/>
              </a:buClr>
              <a:buSzPts val="3200"/>
              <a:buFont typeface="Noto Symbol"/>
              <a:buChar char="✓"/>
            </a:pPr>
            <a:r>
              <a:rPr lang="en-US" sz="32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Формированию музыкальных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32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 творческих способностей ребенка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63</Words>
  <Application>Microsoft Office PowerPoint</Application>
  <PresentationFormat>Экран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СЕМИНАР-ПРАКТИКУМ</vt:lpstr>
      <vt:lpstr>Театр с верховыми куклами </vt:lpstr>
      <vt:lpstr> </vt:lpstr>
      <vt:lpstr>Театрализованные игры способствуют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41</cp:revision>
  <dcterms:modified xsi:type="dcterms:W3CDTF">2018-02-20T20:33:31Z</dcterms:modified>
</cp:coreProperties>
</file>